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853" r:id="rId2"/>
    <p:sldMasterId id="2147483915" r:id="rId3"/>
    <p:sldMasterId id="2147483866" r:id="rId4"/>
    <p:sldMasterId id="2147483799" r:id="rId5"/>
    <p:sldMasterId id="2147483871" r:id="rId6"/>
    <p:sldMasterId id="2147483875" r:id="rId7"/>
    <p:sldMasterId id="2147483877" r:id="rId8"/>
    <p:sldMasterId id="2147483775" r:id="rId9"/>
    <p:sldMasterId id="2147483895" r:id="rId10"/>
    <p:sldMasterId id="2147483913" r:id="rId11"/>
  </p:sldMasterIdLst>
  <p:notesMasterIdLst>
    <p:notesMasterId r:id="rId24"/>
  </p:notesMasterIdLst>
  <p:sldIdLst>
    <p:sldId id="309" r:id="rId12"/>
    <p:sldId id="314" r:id="rId13"/>
    <p:sldId id="319" r:id="rId14"/>
    <p:sldId id="320" r:id="rId15"/>
    <p:sldId id="321" r:id="rId16"/>
    <p:sldId id="313" r:id="rId17"/>
    <p:sldId id="304" r:id="rId18"/>
    <p:sldId id="316" r:id="rId19"/>
    <p:sldId id="323" r:id="rId20"/>
    <p:sldId id="317" r:id="rId21"/>
    <p:sldId id="318" r:id="rId22"/>
    <p:sldId id="322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9" autoAdjust="0"/>
    <p:restoredTop sz="86416" autoAdjust="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AFEA76-8657-4D35-9504-D180CEC736A9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3DC3B52-91BB-4AF7-BFE0-5A0382179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830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540" y="4599923"/>
            <a:ext cx="4837590" cy="1605568"/>
          </a:xfrm>
        </p:spPr>
        <p:txBody>
          <a:bodyPr anchor="b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714500" y="0"/>
            <a:ext cx="46863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341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540" y="4599923"/>
            <a:ext cx="4837590" cy="1605568"/>
          </a:xfrm>
        </p:spPr>
        <p:txBody>
          <a:bodyPr anchor="b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529" y="433134"/>
            <a:ext cx="775546" cy="2417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76870" y="2618913"/>
            <a:ext cx="8708994" cy="1131079"/>
          </a:xfrm>
        </p:spPr>
        <p:txBody>
          <a:bodyPr anchor="ctr" anchorCtr="0">
            <a:spAutoFit/>
          </a:bodyPr>
          <a:lstStyle>
            <a:lvl1pPr marL="0" indent="0">
              <a:lnSpc>
                <a:spcPts val="2650"/>
              </a:lnSpc>
              <a:buNone/>
              <a:defRPr sz="2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your Purpose Statement/Mission here</a:t>
            </a:r>
            <a:r>
              <a:rPr lang="mr-IN" dirty="0"/>
              <a:t>…</a:t>
            </a:r>
            <a:r>
              <a:rPr lang="en-US" dirty="0"/>
              <a:t>please add your mission statement, add your copy here, include text here, insert your copy here</a:t>
            </a:r>
            <a:r>
              <a:rPr lang="mr-IN" dirty="0"/>
              <a:t>…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16BBB7-2EC7-CD41-833F-FE868AFF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974" y="848497"/>
            <a:ext cx="6331077" cy="5339238"/>
          </a:xfrm>
          <a:prstGeom prst="rect">
            <a:avLst/>
          </a:prstGeom>
        </p:spPr>
        <p:txBody>
          <a:bodyPr numCol="2"/>
          <a:lstStyle>
            <a:lvl1pPr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defRPr sz="1700"/>
            </a:lvl1pPr>
            <a:lvl2pPr marL="233363" indent="-230188">
              <a:lnSpc>
                <a:spcPts val="1900"/>
              </a:lnSpc>
              <a:spcAft>
                <a:spcPts val="600"/>
              </a:spcAft>
              <a:buFont typeface="Wingdings" pitchFamily="2" charset="2"/>
              <a:buChar char="§"/>
              <a:tabLst/>
              <a:defRPr sz="15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9A6AC-A5A6-0045-8237-2176C6BF5F17}"/>
              </a:ext>
            </a:extLst>
          </p:cNvPr>
          <p:cNvSpPr txBox="1"/>
          <p:nvPr userDrawn="1"/>
        </p:nvSpPr>
        <p:spPr>
          <a:xfrm>
            <a:off x="9586842" y="322723"/>
            <a:ext cx="225856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1041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540" y="4573290"/>
            <a:ext cx="4837590" cy="1605568"/>
          </a:xfrm>
        </p:spPr>
        <p:txBody>
          <a:bodyPr anchor="b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8707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540" y="4545367"/>
            <a:ext cx="4829451" cy="16423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5514" y="1767946"/>
            <a:ext cx="3746377" cy="1605568"/>
          </a:xfrm>
        </p:spPr>
        <p:txBody>
          <a:bodyPr wrap="square" anchor="b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540" y="4599923"/>
            <a:ext cx="4837590" cy="1605568"/>
          </a:xfrm>
        </p:spPr>
        <p:txBody>
          <a:bodyPr anchor="b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9051" y="3702812"/>
            <a:ext cx="2336799" cy="1054135"/>
          </a:xfrm>
        </p:spPr>
        <p:txBody>
          <a:bodyPr wrap="square" anchor="t" anchorCtr="0">
            <a:spAutoFit/>
          </a:bodyPr>
          <a:lstStyle>
            <a:lvl2pPr marL="7938" indent="0">
              <a:lnSpc>
                <a:spcPts val="1700"/>
              </a:lnSpc>
              <a:buFontTx/>
              <a:buNone/>
              <a:tabLst/>
              <a:defRPr sz="1400" b="1" baseline="0"/>
            </a:lvl2pPr>
            <a:lvl3pPr marL="7938" indent="0">
              <a:lnSpc>
                <a:spcPts val="1700"/>
              </a:lnSpc>
              <a:buFontTx/>
              <a:buNone/>
              <a:tabLst/>
              <a:defRPr sz="1400" b="1"/>
            </a:lvl3pPr>
            <a:lvl4pPr marL="7938" indent="0">
              <a:lnSpc>
                <a:spcPts val="1700"/>
              </a:lnSpc>
              <a:buFontTx/>
              <a:buNone/>
              <a:tabLst/>
              <a:defRPr sz="1400" b="1"/>
            </a:lvl4pPr>
          </a:lstStyle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Title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59051" y="1155701"/>
            <a:ext cx="1628942" cy="1924384"/>
          </a:xfrm>
          <a:ln w="38100" cap="sq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4213" y="1155701"/>
            <a:ext cx="1628942" cy="1924384"/>
          </a:xfrm>
          <a:ln w="38100" cap="sq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969376" y="1155701"/>
            <a:ext cx="1628942" cy="1924384"/>
          </a:xfrm>
          <a:ln w="38100" cap="sq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764213" y="3702812"/>
            <a:ext cx="2336799" cy="1054135"/>
          </a:xfrm>
        </p:spPr>
        <p:txBody>
          <a:bodyPr wrap="square" anchor="t" anchorCtr="0">
            <a:spAutoFit/>
          </a:bodyPr>
          <a:lstStyle>
            <a:lvl2pPr marL="7938" indent="0">
              <a:lnSpc>
                <a:spcPts val="1700"/>
              </a:lnSpc>
              <a:buFontTx/>
              <a:buNone/>
              <a:tabLst/>
              <a:defRPr sz="1400" b="1" baseline="0"/>
            </a:lvl2pPr>
            <a:lvl3pPr marL="7938" indent="0">
              <a:lnSpc>
                <a:spcPts val="1700"/>
              </a:lnSpc>
              <a:buFontTx/>
              <a:buNone/>
              <a:tabLst/>
              <a:defRPr sz="1400" b="1"/>
            </a:lvl3pPr>
            <a:lvl4pPr marL="7938" indent="0">
              <a:lnSpc>
                <a:spcPts val="1700"/>
              </a:lnSpc>
              <a:buFontTx/>
              <a:buNone/>
              <a:tabLst/>
              <a:defRPr sz="1400" b="1"/>
            </a:lvl4pPr>
          </a:lstStyle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969376" y="3702812"/>
            <a:ext cx="2336799" cy="1054135"/>
          </a:xfrm>
        </p:spPr>
        <p:txBody>
          <a:bodyPr wrap="square" anchor="t" anchorCtr="0">
            <a:spAutoFit/>
          </a:bodyPr>
          <a:lstStyle>
            <a:lvl2pPr marL="7938" indent="0">
              <a:lnSpc>
                <a:spcPts val="1700"/>
              </a:lnSpc>
              <a:buFontTx/>
              <a:buNone/>
              <a:tabLst/>
              <a:defRPr sz="1400" b="1" baseline="0"/>
            </a:lvl2pPr>
            <a:lvl3pPr marL="7938" indent="0">
              <a:lnSpc>
                <a:spcPts val="1700"/>
              </a:lnSpc>
              <a:buFontTx/>
              <a:buNone/>
              <a:tabLst/>
              <a:defRPr sz="1400" b="1"/>
            </a:lvl3pPr>
            <a:lvl4pPr marL="7938" indent="0">
              <a:lnSpc>
                <a:spcPts val="1700"/>
              </a:lnSpc>
              <a:buFontTx/>
              <a:buNone/>
              <a:tabLst/>
              <a:defRPr sz="1400" b="1"/>
            </a:lvl4pPr>
          </a:lstStyle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806701" y="5503037"/>
            <a:ext cx="2336799" cy="528350"/>
          </a:xfrm>
        </p:spPr>
        <p:txBody>
          <a:bodyPr wrap="square" anchor="t" anchorCtr="0">
            <a:spAutoFit/>
          </a:bodyPr>
          <a:lstStyle>
            <a:lvl2pPr marL="7938" indent="0">
              <a:lnSpc>
                <a:spcPts val="1100"/>
              </a:lnSpc>
              <a:buFontTx/>
              <a:buNone/>
              <a:tabLst/>
              <a:defRPr sz="1400" b="1" baseline="0"/>
            </a:lvl2pPr>
            <a:lvl3pPr marL="7938" indent="0">
              <a:lnSpc>
                <a:spcPts val="1100"/>
              </a:lnSpc>
              <a:buFontTx/>
              <a:buNone/>
              <a:tabLst/>
              <a:defRPr sz="1400" b="1"/>
            </a:lvl3pPr>
            <a:lvl4pPr marL="7938" indent="0">
              <a:lnSpc>
                <a:spcPts val="1700"/>
              </a:lnSpc>
              <a:buFontTx/>
              <a:buNone/>
              <a:tabLst/>
              <a:defRPr sz="1400" b="1"/>
            </a:lvl4pPr>
          </a:lstStyle>
          <a:p>
            <a:pPr lvl="1"/>
            <a:r>
              <a:rPr lang="en-US" dirty="0"/>
              <a:t>000 000 0000</a:t>
            </a:r>
          </a:p>
          <a:p>
            <a:pPr lvl="2"/>
            <a:r>
              <a:rPr lang="en-US" dirty="0" err="1"/>
              <a:t>email@address.com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9051" y="5475112"/>
            <a:ext cx="228600" cy="584200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045201" y="5503037"/>
            <a:ext cx="2336799" cy="528350"/>
          </a:xfrm>
        </p:spPr>
        <p:txBody>
          <a:bodyPr wrap="square" anchor="t" anchorCtr="0">
            <a:spAutoFit/>
          </a:bodyPr>
          <a:lstStyle>
            <a:lvl2pPr marL="7938" indent="0">
              <a:lnSpc>
                <a:spcPts val="1100"/>
              </a:lnSpc>
              <a:buFontTx/>
              <a:buNone/>
              <a:tabLst/>
              <a:defRPr sz="1400" b="1" baseline="0"/>
            </a:lvl2pPr>
            <a:lvl3pPr marL="7938" indent="0">
              <a:lnSpc>
                <a:spcPts val="1100"/>
              </a:lnSpc>
              <a:buFontTx/>
              <a:buNone/>
              <a:tabLst/>
              <a:defRPr sz="1400" b="1"/>
            </a:lvl3pPr>
            <a:lvl4pPr marL="7938" indent="0">
              <a:lnSpc>
                <a:spcPts val="1700"/>
              </a:lnSpc>
              <a:buFontTx/>
              <a:buNone/>
              <a:tabLst/>
              <a:defRPr sz="1400" b="1"/>
            </a:lvl4pPr>
          </a:lstStyle>
          <a:p>
            <a:pPr lvl="1"/>
            <a:r>
              <a:rPr lang="en-US" dirty="0"/>
              <a:t>000 000 0000</a:t>
            </a:r>
          </a:p>
          <a:p>
            <a:pPr lvl="2"/>
            <a:r>
              <a:rPr lang="en-US" dirty="0" err="1"/>
              <a:t>email@address.com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551" y="5475112"/>
            <a:ext cx="228600" cy="584200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9283701" y="5503037"/>
            <a:ext cx="2336799" cy="528350"/>
          </a:xfrm>
        </p:spPr>
        <p:txBody>
          <a:bodyPr wrap="square" anchor="t" anchorCtr="0">
            <a:spAutoFit/>
          </a:bodyPr>
          <a:lstStyle>
            <a:lvl2pPr marL="7938" indent="0">
              <a:lnSpc>
                <a:spcPts val="1100"/>
              </a:lnSpc>
              <a:buFontTx/>
              <a:buNone/>
              <a:tabLst/>
              <a:defRPr sz="1400" b="1" baseline="0"/>
            </a:lvl2pPr>
            <a:lvl3pPr marL="7938" indent="0">
              <a:lnSpc>
                <a:spcPts val="1100"/>
              </a:lnSpc>
              <a:buFontTx/>
              <a:buNone/>
              <a:tabLst/>
              <a:defRPr sz="1400" b="1"/>
            </a:lvl3pPr>
            <a:lvl4pPr marL="7938" indent="0">
              <a:lnSpc>
                <a:spcPts val="1700"/>
              </a:lnSpc>
              <a:buFontTx/>
              <a:buNone/>
              <a:tabLst/>
              <a:defRPr sz="1400" b="1"/>
            </a:lvl4pPr>
          </a:lstStyle>
          <a:p>
            <a:pPr lvl="1"/>
            <a:r>
              <a:rPr lang="en-US" dirty="0"/>
              <a:t>000 000 0000</a:t>
            </a:r>
          </a:p>
          <a:p>
            <a:pPr lvl="2"/>
            <a:r>
              <a:rPr lang="en-US" dirty="0" err="1"/>
              <a:t>email@address.com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6051" y="5475112"/>
            <a:ext cx="228600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/>
          <p:cNvSpPr>
            <a:spLocks noGrp="1"/>
          </p:cNvSpPr>
          <p:nvPr>
            <p:ph type="media" sz="quarter" idx="10"/>
          </p:nvPr>
        </p:nvSpPr>
        <p:spPr>
          <a:xfrm>
            <a:off x="1263086" y="884023"/>
            <a:ext cx="9609137" cy="5438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1218895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549" y="6363354"/>
            <a:ext cx="922795" cy="3565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6" y="4143631"/>
            <a:ext cx="12188954" cy="58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8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3600" b="1" kern="1200" spc="-60" baseline="0">
          <a:solidFill>
            <a:schemeClr val="bg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2541" y="4595457"/>
            <a:ext cx="4811698" cy="160556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Click to edit Master text styles</a:t>
            </a:r>
          </a:p>
          <a:p>
            <a:pPr marL="342900" marR="0" lvl="1" indent="-220663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Second level</a:t>
            </a:r>
          </a:p>
          <a:p>
            <a:pPr marL="519113" marR="0" lvl="2" indent="-211138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Third level</a:t>
            </a:r>
          </a:p>
          <a:p>
            <a:pPr marL="749300" marR="0" lvl="3" indent="-238125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72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marR="0" indent="-11430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1200"/>
        </a:spcAft>
        <a:buClrTx/>
        <a:buSzTx/>
        <a:buFont typeface="Arial" pitchFamily="34" charset="0"/>
        <a:buChar char=" "/>
        <a:tabLst/>
        <a:defRPr sz="1700" b="1" kern="1200" spc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342900" marR="0" indent="-220663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Wingdings" charset="2"/>
        <a:buChar char="§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519113" marR="0" indent="-211138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Arial" charset="0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749300" marR="0" indent="-238125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Courier New" charset="0"/>
        <a:buChar char="o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0" indent="79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2541" y="4595457"/>
            <a:ext cx="4811698" cy="160556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Click to edit Master text styles</a:t>
            </a:r>
          </a:p>
          <a:p>
            <a:pPr marL="342900" marR="0" lvl="1" indent="-220663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Second level</a:t>
            </a:r>
          </a:p>
          <a:p>
            <a:pPr marL="519113" marR="0" lvl="2" indent="-211138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Third level</a:t>
            </a:r>
          </a:p>
          <a:p>
            <a:pPr marL="749300" marR="0" lvl="3" indent="-238125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marR="0" indent="-11430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1200"/>
        </a:spcAft>
        <a:buClrTx/>
        <a:buSzTx/>
        <a:buFont typeface="Arial" pitchFamily="34" charset="0"/>
        <a:buChar char=" "/>
        <a:tabLst/>
        <a:defRPr sz="1700" b="1" kern="1200" spc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342900" marR="0" indent="-220663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Wingdings" charset="2"/>
        <a:buChar char="§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519113" marR="0" indent="-211138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Arial" charset="0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749300" marR="0" indent="-238125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Courier New" charset="0"/>
        <a:buChar char="o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0" indent="79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482" y="2464443"/>
            <a:ext cx="8989021" cy="183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190913" y="322723"/>
            <a:ext cx="465449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baseline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Purpose Statement/Mission</a:t>
            </a:r>
            <a:endParaRPr lang="en-US" sz="2800" b="1" spc="-100" baseline="0" dirty="0">
              <a:solidFill>
                <a:srgbClr val="051E4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5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b="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b="1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5604" y="1825625"/>
            <a:ext cx="43581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Click to edit Master text styles</a:t>
            </a:r>
          </a:p>
          <a:p>
            <a:pPr marL="342900" marR="0" lvl="1" indent="-220663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Second level</a:t>
            </a:r>
          </a:p>
          <a:p>
            <a:pPr marL="519113" marR="0" lvl="2" indent="-211138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Third level</a:t>
            </a:r>
          </a:p>
          <a:p>
            <a:pPr marL="749300" marR="0" lvl="3" indent="-238125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586842" y="322723"/>
            <a:ext cx="225856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Things We Do</a:t>
            </a:r>
          </a:p>
        </p:txBody>
      </p:sp>
    </p:spTree>
    <p:extLst>
      <p:ext uri="{BB962C8B-B14F-4D97-AF65-F5344CB8AC3E}">
        <p14:creationId xmlns:p14="http://schemas.microsoft.com/office/powerpoint/2010/main" val="5129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marR="0" indent="-11430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1200"/>
        </a:spcAft>
        <a:buClrTx/>
        <a:buSzTx/>
        <a:buFont typeface="Arial" pitchFamily="34" charset="0"/>
        <a:buChar char=" "/>
        <a:tabLst/>
        <a:defRPr sz="1700" b="1" kern="1200" spc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342900" marR="0" indent="-220663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Wingdings" charset="2"/>
        <a:buChar char="§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519113" marR="0" indent="-211138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Arial" charset="0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749300" marR="0" indent="-238125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Courier New" charset="0"/>
        <a:buChar char="o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0" indent="79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955740" y="322723"/>
            <a:ext cx="288966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baseline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Beyond Campus</a:t>
            </a:r>
            <a:endParaRPr lang="en-US" sz="2800" b="1" spc="-100" baseline="0" dirty="0">
              <a:solidFill>
                <a:srgbClr val="051E4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2237" y="4172297"/>
            <a:ext cx="4408144" cy="160556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914400" rtl="0" eaLnBrk="1" latinLnBrk="0" hangingPunct="1">
        <a:lnSpc>
          <a:spcPts val="1900"/>
        </a:lnSpc>
        <a:spcBef>
          <a:spcPts val="1200"/>
        </a:spcBef>
        <a:spcAft>
          <a:spcPts val="1200"/>
        </a:spcAft>
        <a:buFont typeface="Arial" pitchFamily="34" charset="0"/>
        <a:buChar char=" "/>
        <a:tabLst/>
        <a:defRPr sz="1700" b="1" kern="1200">
          <a:solidFill>
            <a:schemeClr val="tx1">
              <a:lumMod val="85000"/>
              <a:lumOff val="1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342900" indent="-220663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Font typeface="Wingdings" charset="2"/>
        <a:buChar char="§"/>
        <a:tabLst/>
        <a:defRPr sz="1500" i="0" kern="1200">
          <a:solidFill>
            <a:schemeClr val="tx1">
              <a:lumMod val="85000"/>
              <a:lumOff val="1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519113" indent="-211138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Font typeface="Arial" charset="0"/>
        <a:buChar char="•"/>
        <a:tabLst/>
        <a:defRPr sz="1500" i="0" kern="1200">
          <a:solidFill>
            <a:schemeClr val="tx1">
              <a:lumMod val="85000"/>
              <a:lumOff val="1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749300" indent="-238125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Font typeface="Courier New" charset="0"/>
        <a:buChar char="o"/>
        <a:tabLst/>
        <a:defRPr sz="1500" i="0" kern="1200">
          <a:solidFill>
            <a:schemeClr val="tx1">
              <a:lumMod val="85000"/>
              <a:lumOff val="1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1097280" indent="-1097280" algn="l" defTabSz="914400" rtl="0" eaLnBrk="1" latinLnBrk="0" hangingPunct="1">
        <a:lnSpc>
          <a:spcPts val="1900"/>
        </a:lnSpc>
        <a:spcBef>
          <a:spcPts val="600"/>
        </a:spcBef>
        <a:spcAft>
          <a:spcPts val="600"/>
        </a:spcAft>
        <a:buFont typeface="Wingdings" charset="2"/>
        <a:buChar char="§"/>
        <a:defRPr sz="1500" i="0" kern="1200">
          <a:solidFill>
            <a:schemeClr val="tx1">
              <a:lumMod val="85000"/>
              <a:lumOff val="1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6636" y="1823432"/>
            <a:ext cx="3684233" cy="160556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Click to edit Master text styles</a:t>
            </a:r>
          </a:p>
          <a:p>
            <a:pPr marL="342900" marR="0" lvl="1" indent="-220663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Second level</a:t>
            </a:r>
          </a:p>
          <a:p>
            <a:pPr marL="519113" marR="0" lvl="2" indent="-211138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Third level</a:t>
            </a:r>
          </a:p>
          <a:p>
            <a:pPr marL="749300" marR="0" lvl="3" indent="-238125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396343" y="300253"/>
            <a:ext cx="832626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Be Part of the Global Civil </a:t>
            </a:r>
            <a:r>
              <a:rPr lang="en-US" sz="2800" b="1" spc="-10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Engineering Community</a:t>
            </a:r>
            <a:endParaRPr lang="en-US" sz="2800" b="1" spc="-100" dirty="0">
              <a:solidFill>
                <a:srgbClr val="051E4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marR="0" indent="-11430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1200"/>
        </a:spcAft>
        <a:buClrTx/>
        <a:buSzTx/>
        <a:buFont typeface="Arial" pitchFamily="34" charset="0"/>
        <a:buChar char=" "/>
        <a:tabLst/>
        <a:defRPr sz="1700" b="1" kern="1200" spc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342900" marR="0" indent="-220663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Wingdings" charset="2"/>
        <a:buChar char="§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519113" marR="0" indent="-211138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Arial" charset="0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749300" marR="0" indent="-238125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Courier New" charset="0"/>
        <a:buChar char="o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0" indent="79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2541" y="4595457"/>
            <a:ext cx="4811698" cy="160556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Click to edit Master text styles</a:t>
            </a:r>
          </a:p>
          <a:p>
            <a:pPr marL="342900" marR="0" lvl="1" indent="-220663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Second level</a:t>
            </a:r>
          </a:p>
          <a:p>
            <a:pPr marL="519113" marR="0" lvl="2" indent="-211138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Third level</a:t>
            </a:r>
          </a:p>
          <a:p>
            <a:pPr marL="749300" marR="0" lvl="3" indent="-238125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934773" y="322723"/>
            <a:ext cx="291063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Shape </a:t>
            </a:r>
            <a:r>
              <a:rPr lang="en-US" sz="2800" b="1" spc="-30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Y</a:t>
            </a:r>
            <a:r>
              <a:rPr lang="en-US" sz="2800" b="1" spc="-10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our Future</a:t>
            </a:r>
          </a:p>
        </p:txBody>
      </p:sp>
    </p:spTree>
    <p:extLst>
      <p:ext uri="{BB962C8B-B14F-4D97-AF65-F5344CB8AC3E}">
        <p14:creationId xmlns:p14="http://schemas.microsoft.com/office/powerpoint/2010/main" val="212836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marR="0" indent="-11430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1200"/>
        </a:spcAft>
        <a:buClrTx/>
        <a:buSzTx/>
        <a:buFont typeface="Arial" pitchFamily="34" charset="0"/>
        <a:buChar char=" "/>
        <a:tabLst/>
        <a:defRPr sz="1700" b="1" kern="1200" spc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342900" marR="0" indent="-220663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Wingdings" charset="2"/>
        <a:buChar char="§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519113" marR="0" indent="-211138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Arial" charset="0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749300" marR="0" indent="-238125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Courier New" charset="0"/>
        <a:buChar char="o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0" indent="79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2541" y="4595457"/>
            <a:ext cx="4811698" cy="160556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Click to edit Master text styles</a:t>
            </a:r>
          </a:p>
          <a:p>
            <a:pPr marL="342900" marR="0" lvl="1" indent="-220663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Second level</a:t>
            </a:r>
          </a:p>
          <a:p>
            <a:pPr marL="519113" marR="0" lvl="2" indent="-211138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Third level</a:t>
            </a:r>
          </a:p>
          <a:p>
            <a:pPr marL="749300" marR="0" lvl="3" indent="-238125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586842" y="322723"/>
            <a:ext cx="225856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1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Stay in Touch</a:t>
            </a:r>
          </a:p>
        </p:txBody>
      </p:sp>
    </p:spTree>
    <p:extLst>
      <p:ext uri="{BB962C8B-B14F-4D97-AF65-F5344CB8AC3E}">
        <p14:creationId xmlns:p14="http://schemas.microsoft.com/office/powerpoint/2010/main" val="19691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marR="0" indent="-11430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1200"/>
        </a:spcAft>
        <a:buClrTx/>
        <a:buSzTx/>
        <a:buFont typeface="Arial" pitchFamily="34" charset="0"/>
        <a:buChar char=" "/>
        <a:tabLst/>
        <a:defRPr sz="1700" b="1" kern="1200" spc="0">
          <a:solidFill>
            <a:schemeClr val="bg1"/>
          </a:solidFill>
          <a:latin typeface="Century Gothic" charset="0"/>
          <a:ea typeface="Century Gothic" charset="0"/>
          <a:cs typeface="Century Gothic" charset="0"/>
        </a:defRPr>
      </a:lvl1pPr>
      <a:lvl2pPr marL="342900" marR="0" indent="-220663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Wingdings" charset="2"/>
        <a:buChar char="§"/>
        <a:tabLst/>
        <a:defRPr sz="1500" kern="1200">
          <a:solidFill>
            <a:schemeClr val="bg1"/>
          </a:solidFill>
          <a:latin typeface="Century Gothic" charset="0"/>
          <a:ea typeface="Century Gothic" charset="0"/>
          <a:cs typeface="Century Gothic" charset="0"/>
        </a:defRPr>
      </a:lvl2pPr>
      <a:lvl3pPr marL="519113" marR="0" indent="-211138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Arial" charset="0"/>
        <a:buChar char="•"/>
        <a:tabLst/>
        <a:defRPr sz="1500" kern="1200">
          <a:solidFill>
            <a:schemeClr val="bg1"/>
          </a:solidFill>
          <a:latin typeface="Century Gothic" charset="0"/>
          <a:ea typeface="Century Gothic" charset="0"/>
          <a:cs typeface="Century Gothic" charset="0"/>
        </a:defRPr>
      </a:lvl3pPr>
      <a:lvl4pPr marL="749300" marR="0" indent="-238125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600"/>
        </a:spcAft>
        <a:buClrTx/>
        <a:buSzTx/>
        <a:buFont typeface="Courier New" charset="0"/>
        <a:buChar char="o"/>
        <a:tabLst/>
        <a:defRPr sz="1500" kern="1200">
          <a:solidFill>
            <a:schemeClr val="bg1"/>
          </a:solidFill>
          <a:latin typeface="Century Gothic" charset="0"/>
          <a:ea typeface="Century Gothic" charset="0"/>
          <a:cs typeface="Century Gothic" charset="0"/>
        </a:defRPr>
      </a:lvl4pPr>
      <a:lvl5pPr marL="0" indent="79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5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Membership</a:t>
            </a:r>
          </a:p>
        </p:txBody>
      </p:sp>
    </p:spTree>
    <p:extLst>
      <p:ext uri="{BB962C8B-B14F-4D97-AF65-F5344CB8AC3E}">
        <p14:creationId xmlns:p14="http://schemas.microsoft.com/office/powerpoint/2010/main" val="57352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2540" y="5395013"/>
            <a:ext cx="4837590" cy="810478"/>
          </a:xfrm>
        </p:spPr>
        <p:txBody>
          <a:bodyPr/>
          <a:lstStyle/>
          <a:p>
            <a:r>
              <a:rPr lang="en-US" dirty="0"/>
              <a:t>Add image on the left</a:t>
            </a:r>
          </a:p>
          <a:p>
            <a:pPr lvl="1"/>
            <a:r>
              <a:rPr lang="en-US" dirty="0"/>
              <a:t>Click and add running text here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4" t="15830" r="32709" b="18339"/>
          <a:stretch/>
        </p:blipFill>
        <p:spPr/>
      </p:pic>
      <p:sp>
        <p:nvSpPr>
          <p:cNvPr id="8" name="TextBox 7"/>
          <p:cNvSpPr txBox="1"/>
          <p:nvPr/>
        </p:nvSpPr>
        <p:spPr>
          <a:xfrm>
            <a:off x="3587387" y="3059668"/>
            <a:ext cx="94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406E7-0349-F849-AFA9-B73D37CD0764}"/>
              </a:ext>
            </a:extLst>
          </p:cNvPr>
          <p:cNvSpPr txBox="1"/>
          <p:nvPr/>
        </p:nvSpPr>
        <p:spPr>
          <a:xfrm>
            <a:off x="6562725" y="322723"/>
            <a:ext cx="528268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50" baseline="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23129"/>
          <a:stretch/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540" y="5395013"/>
            <a:ext cx="4837590" cy="810478"/>
          </a:xfrm>
        </p:spPr>
        <p:txBody>
          <a:bodyPr/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Add image on the left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Click and add running text here</a:t>
            </a:r>
            <a:r>
              <a:rPr lang="mr-IN" dirty="0">
                <a:solidFill>
                  <a:prstClr val="black"/>
                </a:solidFill>
              </a:rPr>
              <a:t>…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51721" y="3152265"/>
            <a:ext cx="94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FPO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2846" y="-10069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50ABB-5ADD-484D-AED8-81ACF6D5F0A9}"/>
              </a:ext>
            </a:extLst>
          </p:cNvPr>
          <p:cNvSpPr txBox="1"/>
          <p:nvPr/>
        </p:nvSpPr>
        <p:spPr>
          <a:xfrm>
            <a:off x="6562725" y="322723"/>
            <a:ext cx="528268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-50" baseline="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92978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5D1238-E258-F145-8DA0-218DBE2D7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974" y="848497"/>
            <a:ext cx="6364328" cy="4962099"/>
          </a:xfrm>
        </p:spPr>
        <p:txBody>
          <a:bodyPr/>
          <a:lstStyle/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 dirty="0"/>
              <a:t>Title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 dirty="0"/>
              <a:t>Title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600" dirty="0"/>
          </a:p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600" dirty="0"/>
          </a:p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600" dirty="0"/>
          </a:p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 dirty="0"/>
              <a:t>Title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 marL="0" indent="0">
              <a:lnSpc>
                <a:spcPts val="194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 dirty="0"/>
              <a:t>Title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173038" indent="-173038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b="0" dirty="0"/>
              <a:t>Lorem ipsum lorem ipsum</a:t>
            </a:r>
          </a:p>
          <a:p>
            <a:pPr marL="0" indent="0">
              <a:buNone/>
            </a:pPr>
            <a:endParaRPr lang="en-US" sz="1500" b="0" dirty="0"/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>
              <a:buFont typeface="Arial" panose="020B0604020202020204" pitchFamily="34" charset="0"/>
              <a:buChar char="•"/>
            </a:pPr>
            <a:endParaRPr lang="en-US" sz="1500" b="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8358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476870" y="2618913"/>
            <a:ext cx="8708994" cy="1131079"/>
          </a:xfrm>
        </p:spPr>
        <p:txBody>
          <a:bodyPr/>
          <a:lstStyle/>
          <a:p>
            <a:pPr lvl="0"/>
            <a:r>
              <a:rPr lang="en-US" dirty="0"/>
              <a:t>Add your Purpose Statement/Mission here</a:t>
            </a:r>
            <a:r>
              <a:rPr lang="mr-IN" dirty="0"/>
              <a:t>…</a:t>
            </a:r>
            <a:r>
              <a:rPr lang="en-US" dirty="0"/>
              <a:t>please add your mission statement, add your copy here, include text here, insert your copy here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5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2540" y="2983111"/>
            <a:ext cx="4837590" cy="3195747"/>
          </a:xfrm>
        </p:spPr>
        <p:txBody>
          <a:bodyPr/>
          <a:lstStyle/>
          <a:p>
            <a:r>
              <a:rPr lang="en-US" dirty="0"/>
              <a:t>Things We Do</a:t>
            </a:r>
          </a:p>
          <a:p>
            <a:pPr lvl="1"/>
            <a:r>
              <a:rPr lang="en-US" dirty="0"/>
              <a:t>Site tours</a:t>
            </a:r>
          </a:p>
          <a:p>
            <a:pPr lvl="1"/>
            <a:r>
              <a:rPr lang="en-US" dirty="0"/>
              <a:t>Guest speakers</a:t>
            </a:r>
          </a:p>
          <a:p>
            <a:pPr lvl="1"/>
            <a:r>
              <a:rPr lang="en-US" dirty="0"/>
              <a:t>ASCE Concrete Canoe Competition</a:t>
            </a:r>
          </a:p>
          <a:p>
            <a:pPr lvl="1"/>
            <a:r>
              <a:rPr lang="en-US" dirty="0"/>
              <a:t>Resume review and career workshops</a:t>
            </a:r>
          </a:p>
          <a:p>
            <a:pPr lvl="1"/>
            <a:r>
              <a:rPr lang="en-US" dirty="0"/>
              <a:t>Volunteering and outreach</a:t>
            </a:r>
          </a:p>
          <a:p>
            <a:pPr lvl="1"/>
            <a:r>
              <a:rPr lang="en-US" dirty="0"/>
              <a:t>Club fairs</a:t>
            </a:r>
          </a:p>
          <a:p>
            <a:pPr lvl="1"/>
            <a:r>
              <a:rPr lang="en-US" dirty="0"/>
              <a:t>Social events (Welcome Back BBQ)</a:t>
            </a:r>
          </a:p>
        </p:txBody>
      </p:sp>
    </p:spTree>
    <p:extLst>
      <p:ext uri="{BB962C8B-B14F-4D97-AF65-F5344CB8AC3E}">
        <p14:creationId xmlns:p14="http://schemas.microsoft.com/office/powerpoint/2010/main" val="13039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2540" y="1414633"/>
            <a:ext cx="4829451" cy="4773102"/>
          </a:xfrm>
        </p:spPr>
        <p:txBody>
          <a:bodyPr/>
          <a:lstStyle/>
          <a:p>
            <a:r>
              <a:rPr lang="en-US" dirty="0"/>
              <a:t>Student Competitions </a:t>
            </a:r>
          </a:p>
          <a:p>
            <a:pPr lvl="1"/>
            <a:r>
              <a:rPr lang="en-US" dirty="0"/>
              <a:t>Sustainable Solutions Competition</a:t>
            </a:r>
          </a:p>
          <a:p>
            <a:pPr lvl="1"/>
            <a:r>
              <a:rPr lang="en-US" dirty="0"/>
              <a:t>UESI Surveying Competition</a:t>
            </a:r>
          </a:p>
          <a:p>
            <a:pPr lvl="1"/>
            <a:r>
              <a:rPr lang="en-US" dirty="0"/>
              <a:t>Concrete Canoe Competition</a:t>
            </a:r>
          </a:p>
          <a:p>
            <a:pPr lvl="1"/>
            <a:r>
              <a:rPr lang="en-US"/>
              <a:t>Innovation </a:t>
            </a:r>
            <a:r>
              <a:rPr lang="en-US" dirty="0"/>
              <a:t>Contest</a:t>
            </a:r>
          </a:p>
          <a:p>
            <a:pPr lvl="0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Regional Student Conferences </a:t>
            </a:r>
          </a:p>
          <a:p>
            <a:pPr lvl="0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Leadership and Professional Conferences</a:t>
            </a:r>
          </a:p>
          <a:p>
            <a:pPr lvl="1"/>
            <a:r>
              <a:rPr lang="en-US" dirty="0"/>
              <a:t>ASCE Convention</a:t>
            </a:r>
          </a:p>
          <a:p>
            <a:pPr lvl="1"/>
            <a:r>
              <a:rPr lang="en-US" dirty="0"/>
              <a:t>Technical Conferences </a:t>
            </a:r>
          </a:p>
          <a:p>
            <a:pPr lvl="1"/>
            <a:r>
              <a:rPr lang="en-US" dirty="0"/>
              <a:t>Regional Leadership Conferences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6754" y="1257299"/>
            <a:ext cx="4222377" cy="1427213"/>
          </a:xfrm>
        </p:spPr>
        <p:txBody>
          <a:bodyPr/>
          <a:lstStyle/>
          <a:p>
            <a:endParaRPr lang="en-US" dirty="0"/>
          </a:p>
          <a:p>
            <a:pPr lvl="1"/>
            <a:r>
              <a:rPr lang="en-US" dirty="0"/>
              <a:t>Join a network of over 150,000 members</a:t>
            </a:r>
          </a:p>
          <a:p>
            <a:pPr lvl="1"/>
            <a:r>
              <a:rPr lang="en-US" dirty="0"/>
              <a:t>Connect with members in 177 countries</a:t>
            </a:r>
          </a:p>
          <a:p>
            <a:pPr lvl="1"/>
            <a:r>
              <a:rPr lang="en-US" dirty="0"/>
              <a:t>Membership is FREE!</a:t>
            </a:r>
          </a:p>
        </p:txBody>
      </p:sp>
    </p:spTree>
    <p:extLst>
      <p:ext uri="{BB962C8B-B14F-4D97-AF65-F5344CB8AC3E}">
        <p14:creationId xmlns:p14="http://schemas.microsoft.com/office/powerpoint/2010/main" val="177157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2540" y="1970998"/>
            <a:ext cx="5095782" cy="4234493"/>
          </a:xfrm>
        </p:spPr>
        <p:txBody>
          <a:bodyPr/>
          <a:lstStyle/>
          <a:p>
            <a:endParaRPr lang="en-US" dirty="0"/>
          </a:p>
          <a:p>
            <a:pPr lvl="1"/>
            <a:r>
              <a:rPr lang="en-US" dirty="0" err="1"/>
              <a:t>AccessEngineering</a:t>
            </a:r>
            <a:endParaRPr lang="en-US" dirty="0"/>
          </a:p>
          <a:p>
            <a:pPr lvl="1"/>
            <a:r>
              <a:rPr lang="en-US" dirty="0"/>
              <a:t>New Faces of Civil Engineering (College Edition)</a:t>
            </a:r>
          </a:p>
          <a:p>
            <a:pPr lvl="1"/>
            <a:r>
              <a:rPr lang="en-US" dirty="0"/>
              <a:t>Scholarships</a:t>
            </a:r>
          </a:p>
          <a:p>
            <a:pPr lvl="1"/>
            <a:r>
              <a:rPr lang="en-US" dirty="0"/>
              <a:t>Internships</a:t>
            </a:r>
          </a:p>
          <a:p>
            <a:pPr lvl="1"/>
            <a:r>
              <a:rPr lang="en-US" dirty="0"/>
              <a:t>Career Connections</a:t>
            </a:r>
          </a:p>
          <a:p>
            <a:pPr lvl="1"/>
            <a:r>
              <a:rPr lang="en-US" dirty="0"/>
              <a:t>ASCE Mentor Match</a:t>
            </a:r>
          </a:p>
          <a:p>
            <a:pPr lvl="1"/>
            <a:r>
              <a:rPr lang="en-US" dirty="0"/>
              <a:t>Career by Design</a:t>
            </a:r>
          </a:p>
          <a:p>
            <a:pPr lvl="1"/>
            <a:r>
              <a:rPr lang="en-US" dirty="0"/>
              <a:t>ASCE Collaborate Online Forum</a:t>
            </a:r>
          </a:p>
          <a:p>
            <a:pPr lvl="1"/>
            <a:r>
              <a:rPr lang="en-US" dirty="0"/>
              <a:t>Connect with your local ASCE Younger Member Forum/Group</a:t>
            </a:r>
          </a:p>
        </p:txBody>
      </p:sp>
    </p:spTree>
    <p:extLst>
      <p:ext uri="{BB962C8B-B14F-4D97-AF65-F5344CB8AC3E}">
        <p14:creationId xmlns:p14="http://schemas.microsoft.com/office/powerpoint/2010/main" val="47585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ruitment Video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650" y="900113"/>
            <a:ext cx="9609138" cy="54054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6BD7D1-F6A9-5D4D-BFA5-454EBE2433D9}"/>
              </a:ext>
            </a:extLst>
          </p:cNvPr>
          <p:cNvSpPr txBox="1"/>
          <p:nvPr/>
        </p:nvSpPr>
        <p:spPr>
          <a:xfrm>
            <a:off x="5763491" y="248836"/>
            <a:ext cx="608191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2800" b="1" spc="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Student Member Benefit Video</a:t>
            </a:r>
            <a:endParaRPr lang="en-US" sz="2800" b="1" spc="30" baseline="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8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2195" y="3329245"/>
            <a:ext cx="2336799" cy="1323439"/>
          </a:xfrm>
        </p:spPr>
        <p:txBody>
          <a:bodyPr/>
          <a:lstStyle/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Name 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Company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Title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Bio</a:t>
            </a:r>
          </a:p>
        </p:txBody>
      </p:sp>
      <p:pic>
        <p:nvPicPr>
          <p:cNvPr id="11" name="Picture Placeholder 10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10560" r="18968" b="44090"/>
          <a:stretch/>
        </p:blipFill>
        <p:spPr>
          <a:xfrm>
            <a:off x="2587928" y="1155701"/>
            <a:ext cx="1600064" cy="1928042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4390" r="19833" b="46280"/>
          <a:stretch/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1602" r="26729" b="51767"/>
          <a:stretch/>
        </p:blipFill>
        <p:spPr/>
      </p:pic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5526088" y="3329245"/>
            <a:ext cx="2336799" cy="1308563"/>
          </a:xfrm>
        </p:spPr>
        <p:txBody>
          <a:bodyPr/>
          <a:lstStyle/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Name </a:t>
            </a:r>
          </a:p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Company</a:t>
            </a:r>
          </a:p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Title</a:t>
            </a:r>
          </a:p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Bio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8731251" y="3329245"/>
            <a:ext cx="2336799" cy="1308563"/>
          </a:xfrm>
        </p:spPr>
        <p:txBody>
          <a:bodyPr/>
          <a:lstStyle/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Name </a:t>
            </a:r>
          </a:p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Company</a:t>
            </a:r>
          </a:p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Title</a:t>
            </a:r>
          </a:p>
          <a:p>
            <a:pPr lvl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prstClr val="white"/>
                </a:solidFill>
              </a:rPr>
              <a:t>Bio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>
          <a:xfrm>
            <a:off x="2807970" y="5452344"/>
            <a:ext cx="2336799" cy="60234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222 325 0202</a:t>
            </a:r>
          </a:p>
          <a:p>
            <a:pPr marL="0" marR="0" lvl="0" indent="0" defTabSz="91440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email@text.com</a:t>
            </a:r>
            <a:endParaRPr lang="en-US" sz="1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6045201" y="5452344"/>
            <a:ext cx="2336799" cy="602344"/>
          </a:xfrm>
        </p:spPr>
        <p:txBody>
          <a:bodyPr/>
          <a:lstStyle/>
          <a:p>
            <a:pPr marL="0" lvl="0" indent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prstClr val="white"/>
                </a:solidFill>
              </a:rPr>
              <a:t>222 325 0202</a:t>
            </a:r>
          </a:p>
          <a:p>
            <a:pPr marL="0" lvl="0" indent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 err="1">
                <a:solidFill>
                  <a:prstClr val="white"/>
                </a:solidFill>
              </a:rPr>
              <a:t>email@text.com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7"/>
          </p:nvPr>
        </p:nvSpPr>
        <p:spPr>
          <a:xfrm>
            <a:off x="9283701" y="5452344"/>
            <a:ext cx="2336799" cy="602344"/>
          </a:xfrm>
        </p:spPr>
        <p:txBody>
          <a:bodyPr/>
          <a:lstStyle/>
          <a:p>
            <a:pPr marL="0" lvl="0" indent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prstClr val="white"/>
                </a:solidFill>
              </a:rPr>
              <a:t>222 325 0202</a:t>
            </a:r>
          </a:p>
          <a:p>
            <a:pPr marL="0" lvl="0" indent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 err="1">
                <a:solidFill>
                  <a:prstClr val="white"/>
                </a:solidFill>
              </a:rPr>
              <a:t>email@text.com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3829" y="2516777"/>
            <a:ext cx="94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FPO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78583" y="2516777"/>
            <a:ext cx="94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FPO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48503" y="2516777"/>
            <a:ext cx="94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1421584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23129"/>
          <a:stretch/>
        </p:blipFill>
        <p:spPr/>
      </p:pic>
      <p:sp>
        <p:nvSpPr>
          <p:cNvPr id="11" name="TextBox 10"/>
          <p:cNvSpPr txBox="1"/>
          <p:nvPr/>
        </p:nvSpPr>
        <p:spPr>
          <a:xfrm>
            <a:off x="3251721" y="3152265"/>
            <a:ext cx="94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FPO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2846" y="-10069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50ABB-5ADD-484D-AED8-81ACF6D5F0A9}"/>
              </a:ext>
            </a:extLst>
          </p:cNvPr>
          <p:cNvSpPr txBox="1"/>
          <p:nvPr/>
        </p:nvSpPr>
        <p:spPr>
          <a:xfrm>
            <a:off x="6562725" y="322723"/>
            <a:ext cx="528268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 spc="-50" dirty="0">
                <a:solidFill>
                  <a:srgbClr val="051E44"/>
                </a:solidFill>
                <a:latin typeface="Century Gothic" charset="0"/>
                <a:ea typeface="Century Gothic" charset="0"/>
                <a:cs typeface="Century Gothic" charset="0"/>
              </a:rPr>
              <a:t>Additional Slides</a:t>
            </a:r>
            <a:endParaRPr lang="en-US" sz="2800" b="1" spc="-50" baseline="0" dirty="0">
              <a:solidFill>
                <a:srgbClr val="051E44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E9D8C-10E5-435E-A0D8-F444DA5E3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140" y="3741627"/>
            <a:ext cx="4837590" cy="579646"/>
          </a:xfrm>
        </p:spPr>
        <p:txBody>
          <a:bodyPr/>
          <a:lstStyle/>
          <a:p>
            <a:r>
              <a:rPr lang="en-US" dirty="0"/>
              <a:t>Here are some additional slides that you can customize for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647454910"/>
      </p:ext>
    </p:extLst>
  </p:cSld>
  <p:clrMapOvr>
    <a:masterClrMapping/>
  </p:clrMapOvr>
</p:sld>
</file>

<file path=ppt/theme/theme1.xml><?xml version="1.0" encoding="utf-8"?>
<a:theme xmlns:a="http://schemas.openxmlformats.org/drawingml/2006/main" name="Opener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97BA46DD-DF7E-A04B-8CF0-BA02F1BE6845}"/>
    </a:ext>
  </a:extLst>
</a:theme>
</file>

<file path=ppt/theme/theme10.xml><?xml version="1.0" encoding="utf-8"?>
<a:theme xmlns:a="http://schemas.openxmlformats.org/drawingml/2006/main" name="Side_P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18A5D61E-558B-EE41-B9CB-0FEE5A7E3E91}"/>
    </a:ext>
  </a:extLst>
</a:theme>
</file>

<file path=ppt/theme/theme11.xml><?xml version="1.0" encoding="utf-8"?>
<a:theme xmlns:a="http://schemas.openxmlformats.org/drawingml/2006/main" name="BLK_LOGO_P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838FDDCB-32FC-7642-9F96-FD4970DB5BE5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ssio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D0676466-F5A0-C346-98C4-CA93648461BF}"/>
    </a:ext>
  </a:extLst>
</a:theme>
</file>

<file path=ppt/theme/theme3.xml><?xml version="1.0" encoding="utf-8"?>
<a:theme xmlns:a="http://schemas.openxmlformats.org/drawingml/2006/main" name="Agenda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56CEBB8-6A89-C448-B05D-7668BEA170C7}" vid="{3EF4692B-F89B-1F4A-8674-B194983E0CA9}"/>
    </a:ext>
  </a:extLst>
</a:theme>
</file>

<file path=ppt/theme/theme4.xml><?xml version="1.0" encoding="utf-8"?>
<a:theme xmlns:a="http://schemas.openxmlformats.org/drawingml/2006/main" name="Things We 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9D97E70D-6D0B-D442-8D49-44D76143E813}"/>
    </a:ext>
  </a:extLst>
</a:theme>
</file>

<file path=ppt/theme/theme5.xml><?xml version="1.0" encoding="utf-8"?>
<a:theme xmlns:a="http://schemas.openxmlformats.org/drawingml/2006/main" name="Beyond Campus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12585975-9B48-E043-8D22-B4D7AE2DDB8C}"/>
    </a:ext>
  </a:extLst>
</a:theme>
</file>

<file path=ppt/theme/theme6.xml><?xml version="1.0" encoding="utf-8"?>
<a:theme xmlns:a="http://schemas.openxmlformats.org/drawingml/2006/main" name="Communi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89292C8B-8BD9-9B44-AAE3-3A93379ACE6A}"/>
    </a:ext>
  </a:extLst>
</a:theme>
</file>

<file path=ppt/theme/theme7.xml><?xml version="1.0" encoding="utf-8"?>
<a:theme xmlns:a="http://schemas.openxmlformats.org/drawingml/2006/main" name="Shape Your Fu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B3C29F4F-EE6F-2543-86D7-DC9E5F8EBA68}"/>
    </a:ext>
  </a:extLst>
</a:theme>
</file>

<file path=ppt/theme/theme8.xml><?xml version="1.0" encoding="utf-8"?>
<a:theme xmlns:a="http://schemas.openxmlformats.org/drawingml/2006/main" name="Stay in Tou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A4B9BEB1-AF9A-6F40-A15E-89330111543B}"/>
    </a:ext>
  </a:extLst>
</a:theme>
</file>

<file path=ppt/theme/theme9.xml><?xml version="1.0" encoding="utf-8"?>
<a:theme xmlns:a="http://schemas.openxmlformats.org/drawingml/2006/main" name="Video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wip_731_Student Recruitment PowerPoint - Long" id="{52EFDAD0-52B8-3747-B444-B34FC05EE7EE}" vid="{A3FA3CB9-EB82-5548-9C77-4CCD60D97C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Opener</Template>
  <TotalTime>275</TotalTime>
  <Words>279</Words>
  <Application>Microsoft Office PowerPoint</Application>
  <PresentationFormat>Widescreen</PresentationFormat>
  <Paragraphs>93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Courier New</vt:lpstr>
      <vt:lpstr>Wingdings</vt:lpstr>
      <vt:lpstr>Opener</vt:lpstr>
      <vt:lpstr>Mission</vt:lpstr>
      <vt:lpstr>Agenda</vt:lpstr>
      <vt:lpstr>Things We Do</vt:lpstr>
      <vt:lpstr>Beyond Campus</vt:lpstr>
      <vt:lpstr>Community</vt:lpstr>
      <vt:lpstr>Shape Your Future</vt:lpstr>
      <vt:lpstr>Stay in Touch</vt:lpstr>
      <vt:lpstr>Video</vt:lpstr>
      <vt:lpstr>Side_Pic</vt:lpstr>
      <vt:lpstr>BLK_LOGO_Pic</vt:lpstr>
      <vt:lpstr>Student Membership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Membership</dc:title>
  <dc:creator>Kerri Lasako</dc:creator>
  <cp:lastModifiedBy>Goldberg, Kirsty</cp:lastModifiedBy>
  <cp:revision>14</cp:revision>
  <cp:lastPrinted>2019-08-08T16:43:19Z</cp:lastPrinted>
  <dcterms:created xsi:type="dcterms:W3CDTF">2019-08-08T22:39:36Z</dcterms:created>
  <dcterms:modified xsi:type="dcterms:W3CDTF">2022-08-23T19:07:35Z</dcterms:modified>
</cp:coreProperties>
</file>