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B4967A-4756-4EC4-A6B4-07605C0C86CC}" v="3" dt="2026-03-13T14:53:54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ynn Ledsome" userId="094c4437-3f85-422b-8636-7c9ff4106812" providerId="ADAL" clId="{B9F713B6-94ED-4FB8-8B57-52F88239F28B}"/>
    <pc:docChg chg="undo custSel addSld delSld modSld modMainMaster">
      <pc:chgData name="Caitlynn Ledsome" userId="094c4437-3f85-422b-8636-7c9ff4106812" providerId="ADAL" clId="{B9F713B6-94ED-4FB8-8B57-52F88239F28B}" dt="2026-03-13T14:57:26.945" v="170" actId="680"/>
      <pc:docMkLst>
        <pc:docMk/>
      </pc:docMkLst>
      <pc:sldChg chg="delSp mod">
        <pc:chgData name="Caitlynn Ledsome" userId="094c4437-3f85-422b-8636-7c9ff4106812" providerId="ADAL" clId="{B9F713B6-94ED-4FB8-8B57-52F88239F28B}" dt="2026-03-13T14:46:09.507" v="1" actId="478"/>
        <pc:sldMkLst>
          <pc:docMk/>
          <pc:sldMk cId="229248677" sldId="256"/>
        </pc:sldMkLst>
        <pc:spChg chg="del">
          <ac:chgData name="Caitlynn Ledsome" userId="094c4437-3f85-422b-8636-7c9ff4106812" providerId="ADAL" clId="{B9F713B6-94ED-4FB8-8B57-52F88239F28B}" dt="2026-03-13T14:46:08.072" v="0" actId="478"/>
          <ac:spMkLst>
            <pc:docMk/>
            <pc:sldMk cId="229248677" sldId="256"/>
            <ac:spMk id="2" creationId="{52D4B9C2-8CFB-11FD-5841-A0989C5445E7}"/>
          </ac:spMkLst>
        </pc:spChg>
        <pc:spChg chg="del">
          <ac:chgData name="Caitlynn Ledsome" userId="094c4437-3f85-422b-8636-7c9ff4106812" providerId="ADAL" clId="{B9F713B6-94ED-4FB8-8B57-52F88239F28B}" dt="2026-03-13T14:46:09.507" v="1" actId="478"/>
          <ac:spMkLst>
            <pc:docMk/>
            <pc:sldMk cId="229248677" sldId="256"/>
            <ac:spMk id="3" creationId="{7CE18B0F-4B13-F693-D489-5785B0B496BB}"/>
          </ac:spMkLst>
        </pc:spChg>
      </pc:sldChg>
      <pc:sldChg chg="new">
        <pc:chgData name="Caitlynn Ledsome" userId="094c4437-3f85-422b-8636-7c9ff4106812" providerId="ADAL" clId="{B9F713B6-94ED-4FB8-8B57-52F88239F28B}" dt="2026-03-13T14:57:11.372" v="159" actId="680"/>
        <pc:sldMkLst>
          <pc:docMk/>
          <pc:sldMk cId="2347199026" sldId="257"/>
        </pc:sldMkLst>
      </pc:sldChg>
      <pc:sldChg chg="new del">
        <pc:chgData name="Caitlynn Ledsome" userId="094c4437-3f85-422b-8636-7c9ff4106812" providerId="ADAL" clId="{B9F713B6-94ED-4FB8-8B57-52F88239F28B}" dt="2026-03-13T14:57:04.829" v="153" actId="47"/>
        <pc:sldMkLst>
          <pc:docMk/>
          <pc:sldMk cId="2804666361" sldId="257"/>
        </pc:sldMkLst>
      </pc:sldChg>
      <pc:sldChg chg="new">
        <pc:chgData name="Caitlynn Ledsome" userId="094c4437-3f85-422b-8636-7c9ff4106812" providerId="ADAL" clId="{B9F713B6-94ED-4FB8-8B57-52F88239F28B}" dt="2026-03-13T14:57:12.897" v="160" actId="680"/>
        <pc:sldMkLst>
          <pc:docMk/>
          <pc:sldMk cId="1492434832" sldId="258"/>
        </pc:sldMkLst>
      </pc:sldChg>
      <pc:sldChg chg="new del">
        <pc:chgData name="Caitlynn Ledsome" userId="094c4437-3f85-422b-8636-7c9ff4106812" providerId="ADAL" clId="{B9F713B6-94ED-4FB8-8B57-52F88239F28B}" dt="2026-03-13T14:57:05.539" v="154" actId="47"/>
        <pc:sldMkLst>
          <pc:docMk/>
          <pc:sldMk cId="3714323473" sldId="258"/>
        </pc:sldMkLst>
      </pc:sldChg>
      <pc:sldChg chg="new">
        <pc:chgData name="Caitlynn Ledsome" userId="094c4437-3f85-422b-8636-7c9ff4106812" providerId="ADAL" clId="{B9F713B6-94ED-4FB8-8B57-52F88239F28B}" dt="2026-03-13T14:57:14.161" v="161" actId="680"/>
        <pc:sldMkLst>
          <pc:docMk/>
          <pc:sldMk cId="2042832337" sldId="259"/>
        </pc:sldMkLst>
      </pc:sldChg>
      <pc:sldChg chg="new del">
        <pc:chgData name="Caitlynn Ledsome" userId="094c4437-3f85-422b-8636-7c9ff4106812" providerId="ADAL" clId="{B9F713B6-94ED-4FB8-8B57-52F88239F28B}" dt="2026-03-13T14:57:06.378" v="155" actId="47"/>
        <pc:sldMkLst>
          <pc:docMk/>
          <pc:sldMk cId="3504112108" sldId="259"/>
        </pc:sldMkLst>
      </pc:sldChg>
      <pc:sldChg chg="new">
        <pc:chgData name="Caitlynn Ledsome" userId="094c4437-3f85-422b-8636-7c9ff4106812" providerId="ADAL" clId="{B9F713B6-94ED-4FB8-8B57-52F88239F28B}" dt="2026-03-13T14:57:15.649" v="162" actId="680"/>
        <pc:sldMkLst>
          <pc:docMk/>
          <pc:sldMk cId="2714809030" sldId="260"/>
        </pc:sldMkLst>
      </pc:sldChg>
      <pc:sldChg chg="new del">
        <pc:chgData name="Caitlynn Ledsome" userId="094c4437-3f85-422b-8636-7c9ff4106812" providerId="ADAL" clId="{B9F713B6-94ED-4FB8-8B57-52F88239F28B}" dt="2026-03-13T14:57:07.076" v="156" actId="47"/>
        <pc:sldMkLst>
          <pc:docMk/>
          <pc:sldMk cId="3604288621" sldId="260"/>
        </pc:sldMkLst>
      </pc:sldChg>
      <pc:sldChg chg="new del">
        <pc:chgData name="Caitlynn Ledsome" userId="094c4437-3f85-422b-8636-7c9ff4106812" providerId="ADAL" clId="{B9F713B6-94ED-4FB8-8B57-52F88239F28B}" dt="2026-03-13T14:57:07.791" v="157" actId="47"/>
        <pc:sldMkLst>
          <pc:docMk/>
          <pc:sldMk cId="883618762" sldId="261"/>
        </pc:sldMkLst>
      </pc:sldChg>
      <pc:sldChg chg="new">
        <pc:chgData name="Caitlynn Ledsome" userId="094c4437-3f85-422b-8636-7c9ff4106812" providerId="ADAL" clId="{B9F713B6-94ED-4FB8-8B57-52F88239F28B}" dt="2026-03-13T14:57:16.908" v="163" actId="680"/>
        <pc:sldMkLst>
          <pc:docMk/>
          <pc:sldMk cId="3273068692" sldId="261"/>
        </pc:sldMkLst>
      </pc:sldChg>
      <pc:sldChg chg="new del">
        <pc:chgData name="Caitlynn Ledsome" userId="094c4437-3f85-422b-8636-7c9ff4106812" providerId="ADAL" clId="{B9F713B6-94ED-4FB8-8B57-52F88239F28B}" dt="2026-03-13T14:57:08.544" v="158" actId="47"/>
        <pc:sldMkLst>
          <pc:docMk/>
          <pc:sldMk cId="2831302724" sldId="262"/>
        </pc:sldMkLst>
      </pc:sldChg>
      <pc:sldChg chg="new">
        <pc:chgData name="Caitlynn Ledsome" userId="094c4437-3f85-422b-8636-7c9ff4106812" providerId="ADAL" clId="{B9F713B6-94ED-4FB8-8B57-52F88239F28B}" dt="2026-03-13T14:57:18.333" v="164" actId="680"/>
        <pc:sldMkLst>
          <pc:docMk/>
          <pc:sldMk cId="3737871049" sldId="262"/>
        </pc:sldMkLst>
      </pc:sldChg>
      <pc:sldChg chg="modSp add del mod">
        <pc:chgData name="Caitlynn Ledsome" userId="094c4437-3f85-422b-8636-7c9ff4106812" providerId="ADAL" clId="{B9F713B6-94ED-4FB8-8B57-52F88239F28B}" dt="2026-03-13T14:52:11.730" v="93" actId="47"/>
        <pc:sldMkLst>
          <pc:docMk/>
          <pc:sldMk cId="1740502874" sldId="263"/>
        </pc:sldMkLst>
        <pc:spChg chg="mod">
          <ac:chgData name="Caitlynn Ledsome" userId="094c4437-3f85-422b-8636-7c9ff4106812" providerId="ADAL" clId="{B9F713B6-94ED-4FB8-8B57-52F88239F28B}" dt="2026-03-13T14:52:09.785" v="92" actId="20577"/>
          <ac:spMkLst>
            <pc:docMk/>
            <pc:sldMk cId="1740502874" sldId="263"/>
            <ac:spMk id="2" creationId="{C67C75F5-07FA-C235-C955-AD04C776103C}"/>
          </ac:spMkLst>
        </pc:spChg>
      </pc:sldChg>
      <pc:sldChg chg="new">
        <pc:chgData name="Caitlynn Ledsome" userId="094c4437-3f85-422b-8636-7c9ff4106812" providerId="ADAL" clId="{B9F713B6-94ED-4FB8-8B57-52F88239F28B}" dt="2026-03-13T14:57:19.753" v="165" actId="680"/>
        <pc:sldMkLst>
          <pc:docMk/>
          <pc:sldMk cId="3993504387" sldId="263"/>
        </pc:sldMkLst>
      </pc:sldChg>
      <pc:sldChg chg="new">
        <pc:chgData name="Caitlynn Ledsome" userId="094c4437-3f85-422b-8636-7c9ff4106812" providerId="ADAL" clId="{B9F713B6-94ED-4FB8-8B57-52F88239F28B}" dt="2026-03-13T14:57:21.132" v="166" actId="680"/>
        <pc:sldMkLst>
          <pc:docMk/>
          <pc:sldMk cId="1041988864" sldId="264"/>
        </pc:sldMkLst>
      </pc:sldChg>
      <pc:sldChg chg="new">
        <pc:chgData name="Caitlynn Ledsome" userId="094c4437-3f85-422b-8636-7c9ff4106812" providerId="ADAL" clId="{B9F713B6-94ED-4FB8-8B57-52F88239F28B}" dt="2026-03-13T14:57:22.452" v="167" actId="680"/>
        <pc:sldMkLst>
          <pc:docMk/>
          <pc:sldMk cId="107847987" sldId="265"/>
        </pc:sldMkLst>
      </pc:sldChg>
      <pc:sldChg chg="new">
        <pc:chgData name="Caitlynn Ledsome" userId="094c4437-3f85-422b-8636-7c9ff4106812" providerId="ADAL" clId="{B9F713B6-94ED-4FB8-8B57-52F88239F28B}" dt="2026-03-13T14:57:23.946" v="168" actId="680"/>
        <pc:sldMkLst>
          <pc:docMk/>
          <pc:sldMk cId="401724677" sldId="266"/>
        </pc:sldMkLst>
      </pc:sldChg>
      <pc:sldChg chg="new">
        <pc:chgData name="Caitlynn Ledsome" userId="094c4437-3f85-422b-8636-7c9ff4106812" providerId="ADAL" clId="{B9F713B6-94ED-4FB8-8B57-52F88239F28B}" dt="2026-03-13T14:57:25.180" v="169" actId="680"/>
        <pc:sldMkLst>
          <pc:docMk/>
          <pc:sldMk cId="1674308043" sldId="267"/>
        </pc:sldMkLst>
      </pc:sldChg>
      <pc:sldChg chg="new">
        <pc:chgData name="Caitlynn Ledsome" userId="094c4437-3f85-422b-8636-7c9ff4106812" providerId="ADAL" clId="{B9F713B6-94ED-4FB8-8B57-52F88239F28B}" dt="2026-03-13T14:57:26.945" v="170" actId="680"/>
        <pc:sldMkLst>
          <pc:docMk/>
          <pc:sldMk cId="1888664577" sldId="268"/>
        </pc:sldMkLst>
      </pc:sldChg>
      <pc:sldMasterChg chg="modSp addSldLayout modSldLayout">
        <pc:chgData name="Caitlynn Ledsome" userId="094c4437-3f85-422b-8636-7c9ff4106812" providerId="ADAL" clId="{B9F713B6-94ED-4FB8-8B57-52F88239F28B}" dt="2026-03-13T14:56:41.624" v="152" actId="207"/>
        <pc:sldMasterMkLst>
          <pc:docMk/>
          <pc:sldMasterMk cId="808105804" sldId="2147483648"/>
        </pc:sldMasterMkLst>
        <pc:spChg chg="mod">
          <ac:chgData name="Caitlynn Ledsome" userId="094c4437-3f85-422b-8636-7c9ff4106812" providerId="ADAL" clId="{B9F713B6-94ED-4FB8-8B57-52F88239F28B}" dt="2026-03-13T14:53:49.468" v="115" actId="207"/>
          <ac:spMkLst>
            <pc:docMk/>
            <pc:sldMasterMk cId="808105804" sldId="2147483648"/>
            <ac:spMk id="2" creationId="{C34EB3A2-428A-EE01-E743-472D0F79FE9F}"/>
          </ac:spMkLst>
        </pc:spChg>
        <pc:spChg chg="mod">
          <ac:chgData name="Caitlynn Ledsome" userId="094c4437-3f85-422b-8636-7c9ff4106812" providerId="ADAL" clId="{B9F713B6-94ED-4FB8-8B57-52F88239F28B}" dt="2026-03-13T14:53:54.871" v="116" actId="207"/>
          <ac:spMkLst>
            <pc:docMk/>
            <pc:sldMasterMk cId="808105804" sldId="2147483648"/>
            <ac:spMk id="3" creationId="{FD01C001-3BA0-9017-619E-D040263B57A5}"/>
          </ac:spMkLst>
        </pc:spChg>
        <pc:sldLayoutChg chg="addSp delSp modSp mod">
          <pc:chgData name="Caitlynn Ledsome" userId="094c4437-3f85-422b-8636-7c9ff4106812" providerId="ADAL" clId="{B9F713B6-94ED-4FB8-8B57-52F88239F28B}" dt="2026-03-13T14:46:54.045" v="9" actId="34135"/>
          <pc:sldLayoutMkLst>
            <pc:docMk/>
            <pc:sldMasterMk cId="808105804" sldId="2147483648"/>
            <pc:sldLayoutMk cId="601958730" sldId="2147483649"/>
          </pc:sldLayoutMkLst>
          <pc:spChg chg="del">
            <ac:chgData name="Caitlynn Ledsome" userId="094c4437-3f85-422b-8636-7c9ff4106812" providerId="ADAL" clId="{B9F713B6-94ED-4FB8-8B57-52F88239F28B}" dt="2026-03-13T14:46:38.606" v="2" actId="478"/>
            <ac:spMkLst>
              <pc:docMk/>
              <pc:sldMasterMk cId="808105804" sldId="2147483648"/>
              <pc:sldLayoutMk cId="601958730" sldId="2147483649"/>
              <ac:spMk id="2" creationId="{2869BFBB-9854-A144-3BE8-1AC87E8A5000}"/>
            </ac:spMkLst>
          </pc:spChg>
          <pc:spChg chg="del">
            <ac:chgData name="Caitlynn Ledsome" userId="094c4437-3f85-422b-8636-7c9ff4106812" providerId="ADAL" clId="{B9F713B6-94ED-4FB8-8B57-52F88239F28B}" dt="2026-03-13T14:46:39.420" v="3" actId="478"/>
            <ac:spMkLst>
              <pc:docMk/>
              <pc:sldMasterMk cId="808105804" sldId="2147483648"/>
              <pc:sldLayoutMk cId="601958730" sldId="2147483649"/>
              <ac:spMk id="3" creationId="{3ED235F9-0B2B-9CE9-91F1-D1C4BC09BA95}"/>
            </ac:spMkLst>
          </pc:spChg>
          <pc:spChg chg="del">
            <ac:chgData name="Caitlynn Ledsome" userId="094c4437-3f85-422b-8636-7c9ff4106812" providerId="ADAL" clId="{B9F713B6-94ED-4FB8-8B57-52F88239F28B}" dt="2026-03-13T14:46:40.490" v="4" actId="478"/>
            <ac:spMkLst>
              <pc:docMk/>
              <pc:sldMasterMk cId="808105804" sldId="2147483648"/>
              <pc:sldLayoutMk cId="601958730" sldId="2147483649"/>
              <ac:spMk id="4" creationId="{CA5EADC1-8C51-BC1A-BC7D-839E951D24E4}"/>
            </ac:spMkLst>
          </pc:spChg>
          <pc:spChg chg="del">
            <ac:chgData name="Caitlynn Ledsome" userId="094c4437-3f85-422b-8636-7c9ff4106812" providerId="ADAL" clId="{B9F713B6-94ED-4FB8-8B57-52F88239F28B}" dt="2026-03-13T14:46:44.191" v="5" actId="478"/>
            <ac:spMkLst>
              <pc:docMk/>
              <pc:sldMasterMk cId="808105804" sldId="2147483648"/>
              <pc:sldLayoutMk cId="601958730" sldId="2147483649"/>
              <ac:spMk id="5" creationId="{EABD6E22-7977-3601-EFF5-DB87DD246AD0}"/>
            </ac:spMkLst>
          </pc:spChg>
          <pc:spChg chg="del">
            <ac:chgData name="Caitlynn Ledsome" userId="094c4437-3f85-422b-8636-7c9ff4106812" providerId="ADAL" clId="{B9F713B6-94ED-4FB8-8B57-52F88239F28B}" dt="2026-03-13T14:46:44.946" v="6" actId="478"/>
            <ac:spMkLst>
              <pc:docMk/>
              <pc:sldMasterMk cId="808105804" sldId="2147483648"/>
              <pc:sldLayoutMk cId="601958730" sldId="2147483649"/>
              <ac:spMk id="6" creationId="{E42D2712-9EF1-5C08-3968-888F277CBCAC}"/>
            </ac:spMkLst>
          </pc:spChg>
          <pc:picChg chg="add mod">
            <ac:chgData name="Caitlynn Ledsome" userId="094c4437-3f85-422b-8636-7c9ff4106812" providerId="ADAL" clId="{B9F713B6-94ED-4FB8-8B57-52F88239F28B}" dt="2026-03-13T14:46:54.045" v="9" actId="34135"/>
            <ac:picMkLst>
              <pc:docMk/>
              <pc:sldMasterMk cId="808105804" sldId="2147483648"/>
              <pc:sldLayoutMk cId="601958730" sldId="2147483649"/>
              <ac:picMk id="8" creationId="{86B73169-661F-EFAE-868B-CAE859A464FB}"/>
            </ac:picMkLst>
          </pc:picChg>
        </pc:sldLayoutChg>
        <pc:sldLayoutChg chg="addSp delSp modSp mod">
          <pc:chgData name="Caitlynn Ledsome" userId="094c4437-3f85-422b-8636-7c9ff4106812" providerId="ADAL" clId="{B9F713B6-94ED-4FB8-8B57-52F88239F28B}" dt="2026-03-13T14:47:54.853" v="26" actId="207"/>
          <pc:sldLayoutMkLst>
            <pc:docMk/>
            <pc:sldMasterMk cId="808105804" sldId="2147483648"/>
            <pc:sldLayoutMk cId="1004818238" sldId="2147483650"/>
          </pc:sldLayoutMkLst>
          <pc:spChg chg="mod">
            <ac:chgData name="Caitlynn Ledsome" userId="094c4437-3f85-422b-8636-7c9ff4106812" providerId="ADAL" clId="{B9F713B6-94ED-4FB8-8B57-52F88239F28B}" dt="2026-03-13T14:47:54.853" v="26" actId="207"/>
            <ac:spMkLst>
              <pc:docMk/>
              <pc:sldMasterMk cId="808105804" sldId="2147483648"/>
              <pc:sldLayoutMk cId="1004818238" sldId="2147483650"/>
              <ac:spMk id="2" creationId="{49CE7C1F-8381-EF06-BF21-881DFE684D4F}"/>
            </ac:spMkLst>
          </pc:spChg>
          <pc:spChg chg="mod">
            <ac:chgData name="Caitlynn Ledsome" userId="094c4437-3f85-422b-8636-7c9ff4106812" providerId="ADAL" clId="{B9F713B6-94ED-4FB8-8B57-52F88239F28B}" dt="2026-03-13T14:47:51.511" v="25" actId="207"/>
            <ac:spMkLst>
              <pc:docMk/>
              <pc:sldMasterMk cId="808105804" sldId="2147483648"/>
              <pc:sldLayoutMk cId="1004818238" sldId="2147483650"/>
              <ac:spMk id="3" creationId="{12DCE229-FD81-4767-7D17-E06ED065DE6A}"/>
            </ac:spMkLst>
          </pc:spChg>
          <pc:spChg chg="del">
            <ac:chgData name="Caitlynn Ledsome" userId="094c4437-3f85-422b-8636-7c9ff4106812" providerId="ADAL" clId="{B9F713B6-94ED-4FB8-8B57-52F88239F28B}" dt="2026-03-13T14:47:18.396" v="16" actId="478"/>
            <ac:spMkLst>
              <pc:docMk/>
              <pc:sldMasterMk cId="808105804" sldId="2147483648"/>
              <pc:sldLayoutMk cId="1004818238" sldId="2147483650"/>
              <ac:spMk id="4" creationId="{D7F7F237-D405-2FB2-DAAB-4480B9331D2B}"/>
            </ac:spMkLst>
          </pc:spChg>
          <pc:spChg chg="del">
            <ac:chgData name="Caitlynn Ledsome" userId="094c4437-3f85-422b-8636-7c9ff4106812" providerId="ADAL" clId="{B9F713B6-94ED-4FB8-8B57-52F88239F28B}" dt="2026-03-13T14:47:20.249" v="17" actId="478"/>
            <ac:spMkLst>
              <pc:docMk/>
              <pc:sldMasterMk cId="808105804" sldId="2147483648"/>
              <pc:sldLayoutMk cId="1004818238" sldId="2147483650"/>
              <ac:spMk id="5" creationId="{AA817511-11E8-C909-7CBD-5D3A320EFAB0}"/>
            </ac:spMkLst>
          </pc:spChg>
          <pc:spChg chg="del">
            <ac:chgData name="Caitlynn Ledsome" userId="094c4437-3f85-422b-8636-7c9ff4106812" providerId="ADAL" clId="{B9F713B6-94ED-4FB8-8B57-52F88239F28B}" dt="2026-03-13T14:47:21.469" v="18" actId="478"/>
            <ac:spMkLst>
              <pc:docMk/>
              <pc:sldMasterMk cId="808105804" sldId="2147483648"/>
              <pc:sldLayoutMk cId="1004818238" sldId="2147483650"/>
              <ac:spMk id="6" creationId="{A10A2002-DA42-7506-BD44-47AD20CC258D}"/>
            </ac:spMkLst>
          </pc:spChg>
          <pc:spChg chg="add del">
            <ac:chgData name="Caitlynn Ledsome" userId="094c4437-3f85-422b-8636-7c9ff4106812" providerId="ADAL" clId="{B9F713B6-94ED-4FB8-8B57-52F88239F28B}" dt="2026-03-13T14:47:04.713" v="11" actId="478"/>
            <ac:spMkLst>
              <pc:docMk/>
              <pc:sldMasterMk cId="808105804" sldId="2147483648"/>
              <pc:sldLayoutMk cId="1004818238" sldId="2147483650"/>
              <ac:spMk id="8" creationId="{0FCF446A-3701-562C-06DC-F6DDE801D357}"/>
            </ac:spMkLst>
          </pc:spChg>
          <pc:picChg chg="add mod ord">
            <ac:chgData name="Caitlynn Ledsome" userId="094c4437-3f85-422b-8636-7c9ff4106812" providerId="ADAL" clId="{B9F713B6-94ED-4FB8-8B57-52F88239F28B}" dt="2026-03-13T14:47:14.836" v="15" actId="34135"/>
            <ac:picMkLst>
              <pc:docMk/>
              <pc:sldMasterMk cId="808105804" sldId="2147483648"/>
              <pc:sldLayoutMk cId="1004818238" sldId="2147483650"/>
              <ac:picMk id="10" creationId="{0D1F19F3-3F50-F0EE-98BC-483BB675EEE3}"/>
            </ac:picMkLst>
          </pc:picChg>
        </pc:sldLayoutChg>
        <pc:sldLayoutChg chg="addSp delSp modSp mod">
          <pc:chgData name="Caitlynn Ledsome" userId="094c4437-3f85-422b-8636-7c9ff4106812" providerId="ADAL" clId="{B9F713B6-94ED-4FB8-8B57-52F88239F28B}" dt="2026-03-13T14:55:18.135" v="131" actId="207"/>
          <pc:sldLayoutMkLst>
            <pc:docMk/>
            <pc:sldMasterMk cId="808105804" sldId="2147483648"/>
            <pc:sldLayoutMk cId="1961763777" sldId="2147483652"/>
          </pc:sldLayoutMkLst>
          <pc:spChg chg="mod">
            <ac:chgData name="Caitlynn Ledsome" userId="094c4437-3f85-422b-8636-7c9ff4106812" providerId="ADAL" clId="{B9F713B6-94ED-4FB8-8B57-52F88239F28B}" dt="2026-03-13T14:55:18.135" v="131" actId="207"/>
            <ac:spMkLst>
              <pc:docMk/>
              <pc:sldMasterMk cId="808105804" sldId="2147483648"/>
              <pc:sldLayoutMk cId="1961763777" sldId="2147483652"/>
              <ac:spMk id="2" creationId="{D45E08F0-6047-F81D-B5B4-E7D4E5CEBCBC}"/>
            </ac:spMkLst>
          </pc:spChg>
          <pc:spChg chg="mod">
            <ac:chgData name="Caitlynn Ledsome" userId="094c4437-3f85-422b-8636-7c9ff4106812" providerId="ADAL" clId="{B9F713B6-94ED-4FB8-8B57-52F88239F28B}" dt="2026-03-13T14:55:14.900" v="130" actId="207"/>
            <ac:spMkLst>
              <pc:docMk/>
              <pc:sldMasterMk cId="808105804" sldId="2147483648"/>
              <pc:sldLayoutMk cId="1961763777" sldId="2147483652"/>
              <ac:spMk id="3" creationId="{8C033958-DCC4-4D32-A3B0-4DDA2FB69DF0}"/>
            </ac:spMkLst>
          </pc:spChg>
          <pc:spChg chg="mod">
            <ac:chgData name="Caitlynn Ledsome" userId="094c4437-3f85-422b-8636-7c9ff4106812" providerId="ADAL" clId="{B9F713B6-94ED-4FB8-8B57-52F88239F28B}" dt="2026-03-13T14:55:12.051" v="129" actId="207"/>
            <ac:spMkLst>
              <pc:docMk/>
              <pc:sldMasterMk cId="808105804" sldId="2147483648"/>
              <pc:sldLayoutMk cId="1961763777" sldId="2147483652"/>
              <ac:spMk id="4" creationId="{2246183A-6452-4705-1213-4240D96D707B}"/>
            </ac:spMkLst>
          </pc:spChg>
          <pc:spChg chg="del">
            <ac:chgData name="Caitlynn Ledsome" userId="094c4437-3f85-422b-8636-7c9ff4106812" providerId="ADAL" clId="{B9F713B6-94ED-4FB8-8B57-52F88239F28B}" dt="2026-03-13T14:48:24.400" v="31" actId="478"/>
            <ac:spMkLst>
              <pc:docMk/>
              <pc:sldMasterMk cId="808105804" sldId="2147483648"/>
              <pc:sldLayoutMk cId="1961763777" sldId="2147483652"/>
              <ac:spMk id="5" creationId="{6D8C77F1-5731-9D0E-C5CE-F738EB8DC426}"/>
            </ac:spMkLst>
          </pc:spChg>
          <pc:spChg chg="del">
            <ac:chgData name="Caitlynn Ledsome" userId="094c4437-3f85-422b-8636-7c9ff4106812" providerId="ADAL" clId="{B9F713B6-94ED-4FB8-8B57-52F88239F28B}" dt="2026-03-13T14:48:25.638" v="32" actId="478"/>
            <ac:spMkLst>
              <pc:docMk/>
              <pc:sldMasterMk cId="808105804" sldId="2147483648"/>
              <pc:sldLayoutMk cId="1961763777" sldId="2147483652"/>
              <ac:spMk id="6" creationId="{C573BB6C-9D57-04A5-F116-893F38F58159}"/>
            </ac:spMkLst>
          </pc:spChg>
          <pc:spChg chg="del">
            <ac:chgData name="Caitlynn Ledsome" userId="094c4437-3f85-422b-8636-7c9ff4106812" providerId="ADAL" clId="{B9F713B6-94ED-4FB8-8B57-52F88239F28B}" dt="2026-03-13T14:48:27.446" v="33" actId="478"/>
            <ac:spMkLst>
              <pc:docMk/>
              <pc:sldMasterMk cId="808105804" sldId="2147483648"/>
              <pc:sldLayoutMk cId="1961763777" sldId="2147483652"/>
              <ac:spMk id="7" creationId="{FF06D175-E2CF-A797-4EA7-B8E7268C5582}"/>
            </ac:spMkLst>
          </pc:spChg>
          <pc:picChg chg="add del mod ord">
            <ac:chgData name="Caitlynn Ledsome" userId="094c4437-3f85-422b-8636-7c9ff4106812" providerId="ADAL" clId="{B9F713B6-94ED-4FB8-8B57-52F88239F28B}" dt="2026-03-13T14:54:52.726" v="125" actId="478"/>
            <ac:picMkLst>
              <pc:docMk/>
              <pc:sldMasterMk cId="808105804" sldId="2147483648"/>
              <pc:sldLayoutMk cId="1961763777" sldId="2147483652"/>
              <ac:picMk id="9" creationId="{C4BE158A-FCFF-A54E-1160-6E83A2F99149}"/>
            </ac:picMkLst>
          </pc:picChg>
          <pc:picChg chg="add mod ord">
            <ac:chgData name="Caitlynn Ledsome" userId="094c4437-3f85-422b-8636-7c9ff4106812" providerId="ADAL" clId="{B9F713B6-94ED-4FB8-8B57-52F88239F28B}" dt="2026-03-13T14:55:03.567" v="128" actId="167"/>
            <ac:picMkLst>
              <pc:docMk/>
              <pc:sldMasterMk cId="808105804" sldId="2147483648"/>
              <pc:sldLayoutMk cId="1961763777" sldId="2147483652"/>
              <ac:picMk id="11" creationId="{2CAF4132-F408-9ADE-E3B5-3AC6DC6EE236}"/>
            </ac:picMkLst>
          </pc:picChg>
        </pc:sldLayoutChg>
        <pc:sldLayoutChg chg="addSp delSp modSp mod">
          <pc:chgData name="Caitlynn Ledsome" userId="094c4437-3f85-422b-8636-7c9ff4106812" providerId="ADAL" clId="{B9F713B6-94ED-4FB8-8B57-52F88239F28B}" dt="2026-03-13T14:56:41.624" v="152" actId="207"/>
          <pc:sldLayoutMkLst>
            <pc:docMk/>
            <pc:sldMasterMk cId="808105804" sldId="2147483648"/>
            <pc:sldLayoutMk cId="1558545982" sldId="2147483653"/>
          </pc:sldLayoutMkLst>
          <pc:spChg chg="mod">
            <ac:chgData name="Caitlynn Ledsome" userId="094c4437-3f85-422b-8636-7c9ff4106812" providerId="ADAL" clId="{B9F713B6-94ED-4FB8-8B57-52F88239F28B}" dt="2026-03-13T14:56:16.404" v="150" actId="207"/>
            <ac:spMkLst>
              <pc:docMk/>
              <pc:sldMasterMk cId="808105804" sldId="2147483648"/>
              <pc:sldLayoutMk cId="1558545982" sldId="2147483653"/>
              <ac:spMk id="2" creationId="{3AFA1EEA-819D-1ED7-C93C-DDF986804EAC}"/>
            </ac:spMkLst>
          </pc:spChg>
          <pc:spChg chg="mod">
            <ac:chgData name="Caitlynn Ledsome" userId="094c4437-3f85-422b-8636-7c9ff4106812" providerId="ADAL" clId="{B9F713B6-94ED-4FB8-8B57-52F88239F28B}" dt="2026-03-13T14:56:41.624" v="152" actId="207"/>
            <ac:spMkLst>
              <pc:docMk/>
              <pc:sldMasterMk cId="808105804" sldId="2147483648"/>
              <pc:sldLayoutMk cId="1558545982" sldId="2147483653"/>
              <ac:spMk id="3" creationId="{C1CADC1D-97BF-3AED-47D5-497FF75C50BA}"/>
            </ac:spMkLst>
          </pc:spChg>
          <pc:spChg chg="mod">
            <ac:chgData name="Caitlynn Ledsome" userId="094c4437-3f85-422b-8636-7c9ff4106812" providerId="ADAL" clId="{B9F713B6-94ED-4FB8-8B57-52F88239F28B}" dt="2026-03-13T14:56:23.253" v="151" actId="207"/>
            <ac:spMkLst>
              <pc:docMk/>
              <pc:sldMasterMk cId="808105804" sldId="2147483648"/>
              <pc:sldLayoutMk cId="1558545982" sldId="2147483653"/>
              <ac:spMk id="4" creationId="{772830BE-403E-BFEC-15FF-3B892E43A1D7}"/>
            </ac:spMkLst>
          </pc:spChg>
          <pc:spChg chg="mod">
            <ac:chgData name="Caitlynn Ledsome" userId="094c4437-3f85-422b-8636-7c9ff4106812" providerId="ADAL" clId="{B9F713B6-94ED-4FB8-8B57-52F88239F28B}" dt="2026-03-13T14:56:11.018" v="149" actId="207"/>
            <ac:spMkLst>
              <pc:docMk/>
              <pc:sldMasterMk cId="808105804" sldId="2147483648"/>
              <pc:sldLayoutMk cId="1558545982" sldId="2147483653"/>
              <ac:spMk id="5" creationId="{1A0BD0A7-85A9-9A62-AA2C-F91CD60DBD55}"/>
            </ac:spMkLst>
          </pc:spChg>
          <pc:spChg chg="mod">
            <ac:chgData name="Caitlynn Ledsome" userId="094c4437-3f85-422b-8636-7c9ff4106812" providerId="ADAL" clId="{B9F713B6-94ED-4FB8-8B57-52F88239F28B}" dt="2026-03-13T14:56:09.055" v="148" actId="207"/>
            <ac:spMkLst>
              <pc:docMk/>
              <pc:sldMasterMk cId="808105804" sldId="2147483648"/>
              <pc:sldLayoutMk cId="1558545982" sldId="2147483653"/>
              <ac:spMk id="6" creationId="{4D14A1AE-128E-6464-DEBA-30305F1A72E1}"/>
            </ac:spMkLst>
          </pc:spChg>
          <pc:spChg chg="del">
            <ac:chgData name="Caitlynn Ledsome" userId="094c4437-3f85-422b-8636-7c9ff4106812" providerId="ADAL" clId="{B9F713B6-94ED-4FB8-8B57-52F88239F28B}" dt="2026-03-13T14:48:59.089" v="44" actId="478"/>
            <ac:spMkLst>
              <pc:docMk/>
              <pc:sldMasterMk cId="808105804" sldId="2147483648"/>
              <pc:sldLayoutMk cId="1558545982" sldId="2147483653"/>
              <ac:spMk id="7" creationId="{DF6D002B-58F0-2F84-EA01-90917B865C7B}"/>
            </ac:spMkLst>
          </pc:spChg>
          <pc:spChg chg="del">
            <ac:chgData name="Caitlynn Ledsome" userId="094c4437-3f85-422b-8636-7c9ff4106812" providerId="ADAL" clId="{B9F713B6-94ED-4FB8-8B57-52F88239F28B}" dt="2026-03-13T14:48:53.510" v="41" actId="478"/>
            <ac:spMkLst>
              <pc:docMk/>
              <pc:sldMasterMk cId="808105804" sldId="2147483648"/>
              <pc:sldLayoutMk cId="1558545982" sldId="2147483653"/>
              <ac:spMk id="8" creationId="{193DADE6-0A9D-AD2B-C667-DB83804CC200}"/>
            </ac:spMkLst>
          </pc:spChg>
          <pc:spChg chg="del">
            <ac:chgData name="Caitlynn Ledsome" userId="094c4437-3f85-422b-8636-7c9ff4106812" providerId="ADAL" clId="{B9F713B6-94ED-4FB8-8B57-52F88239F28B}" dt="2026-03-13T14:48:52.516" v="40" actId="478"/>
            <ac:spMkLst>
              <pc:docMk/>
              <pc:sldMasterMk cId="808105804" sldId="2147483648"/>
              <pc:sldLayoutMk cId="1558545982" sldId="2147483653"/>
              <ac:spMk id="9" creationId="{64AD2E6F-CC31-2CE4-EF6D-BCA8134D8418}"/>
            </ac:spMkLst>
          </pc:spChg>
          <pc:picChg chg="add del mod ord">
            <ac:chgData name="Caitlynn Ledsome" userId="094c4437-3f85-422b-8636-7c9ff4106812" providerId="ADAL" clId="{B9F713B6-94ED-4FB8-8B57-52F88239F28B}" dt="2026-03-13T14:55:58.286" v="144" actId="478"/>
            <ac:picMkLst>
              <pc:docMk/>
              <pc:sldMasterMk cId="808105804" sldId="2147483648"/>
              <pc:sldLayoutMk cId="1558545982" sldId="2147483653"/>
              <ac:picMk id="11" creationId="{6F964CAD-8448-3658-767C-BEB551003ECB}"/>
            </ac:picMkLst>
          </pc:picChg>
          <pc:picChg chg="add mod ord">
            <ac:chgData name="Caitlynn Ledsome" userId="094c4437-3f85-422b-8636-7c9ff4106812" providerId="ADAL" clId="{B9F713B6-94ED-4FB8-8B57-52F88239F28B}" dt="2026-03-13T14:56:05.124" v="147" actId="167"/>
            <ac:picMkLst>
              <pc:docMk/>
              <pc:sldMasterMk cId="808105804" sldId="2147483648"/>
              <pc:sldLayoutMk cId="1558545982" sldId="2147483653"/>
              <ac:picMk id="13" creationId="{9BF772D1-17A3-E67B-464E-E6DF159D6472}"/>
            </ac:picMkLst>
          </pc:picChg>
        </pc:sldLayoutChg>
        <pc:sldLayoutChg chg="addSp delSp modSp mod">
          <pc:chgData name="Caitlynn Ledsome" userId="094c4437-3f85-422b-8636-7c9ff4106812" providerId="ADAL" clId="{B9F713B6-94ED-4FB8-8B57-52F88239F28B}" dt="2026-03-13T14:49:48.119" v="58" actId="478"/>
          <pc:sldLayoutMkLst>
            <pc:docMk/>
            <pc:sldMasterMk cId="808105804" sldId="2147483648"/>
            <pc:sldLayoutMk cId="284188745" sldId="2147483654"/>
          </pc:sldLayoutMkLst>
          <pc:spChg chg="mod">
            <ac:chgData name="Caitlynn Ledsome" userId="094c4437-3f85-422b-8636-7c9ff4106812" providerId="ADAL" clId="{B9F713B6-94ED-4FB8-8B57-52F88239F28B}" dt="2026-03-13T14:49:44.474" v="57" actId="207"/>
            <ac:spMkLst>
              <pc:docMk/>
              <pc:sldMasterMk cId="808105804" sldId="2147483648"/>
              <pc:sldLayoutMk cId="284188745" sldId="2147483654"/>
              <ac:spMk id="2" creationId="{96066134-50B9-4620-2BB4-A32F55A68F5C}"/>
            </ac:spMkLst>
          </pc:spChg>
          <pc:picChg chg="add del mod ord">
            <ac:chgData name="Caitlynn Ledsome" userId="094c4437-3f85-422b-8636-7c9ff4106812" providerId="ADAL" clId="{B9F713B6-94ED-4FB8-8B57-52F88239F28B}" dt="2026-03-13T14:49:30.588" v="53" actId="478"/>
            <ac:picMkLst>
              <pc:docMk/>
              <pc:sldMasterMk cId="808105804" sldId="2147483648"/>
              <pc:sldLayoutMk cId="284188745" sldId="2147483654"/>
              <ac:picMk id="7" creationId="{61A120D0-E9A5-9AE5-2AEB-5ECF8FA6D396}"/>
            </ac:picMkLst>
          </pc:picChg>
          <pc:picChg chg="add del mod ord">
            <ac:chgData name="Caitlynn Ledsome" userId="094c4437-3f85-422b-8636-7c9ff4106812" providerId="ADAL" clId="{B9F713B6-94ED-4FB8-8B57-52F88239F28B}" dt="2026-03-13T14:49:48.119" v="58" actId="478"/>
            <ac:picMkLst>
              <pc:docMk/>
              <pc:sldMasterMk cId="808105804" sldId="2147483648"/>
              <pc:sldLayoutMk cId="284188745" sldId="2147483654"/>
              <ac:picMk id="9" creationId="{4BFFC5B6-758B-F607-FDBB-93CEADF24B52}"/>
            </ac:picMkLst>
          </pc:picChg>
        </pc:sldLayoutChg>
        <pc:sldLayoutChg chg="addSp delSp modSp mod">
          <pc:chgData name="Caitlynn Ledsome" userId="094c4437-3f85-422b-8636-7c9ff4106812" providerId="ADAL" clId="{B9F713B6-94ED-4FB8-8B57-52F88239F28B}" dt="2026-03-13T14:50:25.787" v="70" actId="207"/>
          <pc:sldLayoutMkLst>
            <pc:docMk/>
            <pc:sldMasterMk cId="808105804" sldId="2147483648"/>
            <pc:sldLayoutMk cId="819034783" sldId="2147483656"/>
          </pc:sldLayoutMkLst>
          <pc:spChg chg="mod">
            <ac:chgData name="Caitlynn Ledsome" userId="094c4437-3f85-422b-8636-7c9ff4106812" providerId="ADAL" clId="{B9F713B6-94ED-4FB8-8B57-52F88239F28B}" dt="2026-03-13T14:50:25.787" v="70" actId="207"/>
            <ac:spMkLst>
              <pc:docMk/>
              <pc:sldMasterMk cId="808105804" sldId="2147483648"/>
              <pc:sldLayoutMk cId="819034783" sldId="2147483656"/>
              <ac:spMk id="2" creationId="{18A2EB62-2BF5-3809-582F-FB99F0B2C0C9}"/>
            </ac:spMkLst>
          </pc:spChg>
          <pc:spChg chg="mod">
            <ac:chgData name="Caitlynn Ledsome" userId="094c4437-3f85-422b-8636-7c9ff4106812" providerId="ADAL" clId="{B9F713B6-94ED-4FB8-8B57-52F88239F28B}" dt="2026-03-13T14:50:19.948" v="68" actId="207"/>
            <ac:spMkLst>
              <pc:docMk/>
              <pc:sldMasterMk cId="808105804" sldId="2147483648"/>
              <pc:sldLayoutMk cId="819034783" sldId="2147483656"/>
              <ac:spMk id="3" creationId="{2910C3BD-C7F7-DD23-29B9-E9A535BCA50E}"/>
            </ac:spMkLst>
          </pc:spChg>
          <pc:spChg chg="mod">
            <ac:chgData name="Caitlynn Ledsome" userId="094c4437-3f85-422b-8636-7c9ff4106812" providerId="ADAL" clId="{B9F713B6-94ED-4FB8-8B57-52F88239F28B}" dt="2026-03-13T14:50:22.290" v="69" actId="207"/>
            <ac:spMkLst>
              <pc:docMk/>
              <pc:sldMasterMk cId="808105804" sldId="2147483648"/>
              <pc:sldLayoutMk cId="819034783" sldId="2147483656"/>
              <ac:spMk id="4" creationId="{05383037-0647-D434-3CBB-5EC8896631F7}"/>
            </ac:spMkLst>
          </pc:spChg>
          <pc:spChg chg="del">
            <ac:chgData name="Caitlynn Ledsome" userId="094c4437-3f85-422b-8636-7c9ff4106812" providerId="ADAL" clId="{B9F713B6-94ED-4FB8-8B57-52F88239F28B}" dt="2026-03-13T14:50:03.405" v="60" actId="478"/>
            <ac:spMkLst>
              <pc:docMk/>
              <pc:sldMasterMk cId="808105804" sldId="2147483648"/>
              <pc:sldLayoutMk cId="819034783" sldId="2147483656"/>
              <ac:spMk id="5" creationId="{3517C7BA-3A8D-9096-11EF-BCC95788EAF9}"/>
            </ac:spMkLst>
          </pc:spChg>
          <pc:spChg chg="del">
            <ac:chgData name="Caitlynn Ledsome" userId="094c4437-3f85-422b-8636-7c9ff4106812" providerId="ADAL" clId="{B9F713B6-94ED-4FB8-8B57-52F88239F28B}" dt="2026-03-13T14:50:04.472" v="61" actId="478"/>
            <ac:spMkLst>
              <pc:docMk/>
              <pc:sldMasterMk cId="808105804" sldId="2147483648"/>
              <pc:sldLayoutMk cId="819034783" sldId="2147483656"/>
              <ac:spMk id="6" creationId="{F0EEDEE3-7A52-91F1-CD7F-64C69CA0379C}"/>
            </ac:spMkLst>
          </pc:spChg>
          <pc:spChg chg="del">
            <ac:chgData name="Caitlynn Ledsome" userId="094c4437-3f85-422b-8636-7c9ff4106812" providerId="ADAL" clId="{B9F713B6-94ED-4FB8-8B57-52F88239F28B}" dt="2026-03-13T14:50:05.319" v="62" actId="478"/>
            <ac:spMkLst>
              <pc:docMk/>
              <pc:sldMasterMk cId="808105804" sldId="2147483648"/>
              <pc:sldLayoutMk cId="819034783" sldId="2147483656"/>
              <ac:spMk id="7" creationId="{60A7359F-F881-38A9-12FC-FB982E7DA942}"/>
            </ac:spMkLst>
          </pc:spChg>
          <pc:spChg chg="add del">
            <ac:chgData name="Caitlynn Ledsome" userId="094c4437-3f85-422b-8636-7c9ff4106812" providerId="ADAL" clId="{B9F713B6-94ED-4FB8-8B57-52F88239F28B}" dt="2026-03-13T14:50:08.903" v="64" actId="478"/>
            <ac:spMkLst>
              <pc:docMk/>
              <pc:sldMasterMk cId="808105804" sldId="2147483648"/>
              <pc:sldLayoutMk cId="819034783" sldId="2147483656"/>
              <ac:spMk id="9" creationId="{685CF690-7BAC-D34E-CA1B-EBC4D990641F}"/>
            </ac:spMkLst>
          </pc:spChg>
          <pc:picChg chg="add mod ord">
            <ac:chgData name="Caitlynn Ledsome" userId="094c4437-3f85-422b-8636-7c9ff4106812" providerId="ADAL" clId="{B9F713B6-94ED-4FB8-8B57-52F88239F28B}" dt="2026-03-13T14:50:16.318" v="67" actId="167"/>
            <ac:picMkLst>
              <pc:docMk/>
              <pc:sldMasterMk cId="808105804" sldId="2147483648"/>
              <pc:sldLayoutMk cId="819034783" sldId="2147483656"/>
              <ac:picMk id="11" creationId="{A046A6D7-2364-05F0-EFE4-BB6528AC1994}"/>
            </ac:picMkLst>
          </pc:picChg>
        </pc:sldLayoutChg>
        <pc:sldLayoutChg chg="addSp delSp modSp add mod modTransition">
          <pc:chgData name="Caitlynn Ledsome" userId="094c4437-3f85-422b-8636-7c9ff4106812" providerId="ADAL" clId="{B9F713B6-94ED-4FB8-8B57-52F88239F28B}" dt="2026-03-13T14:54:11.178" v="119" actId="207"/>
          <pc:sldLayoutMkLst>
            <pc:docMk/>
            <pc:sldMasterMk cId="808105804" sldId="2147483648"/>
            <pc:sldLayoutMk cId="3377753988" sldId="2147483660"/>
          </pc:sldLayoutMkLst>
          <pc:spChg chg="mod">
            <ac:chgData name="Caitlynn Ledsome" userId="094c4437-3f85-422b-8636-7c9ff4106812" providerId="ADAL" clId="{B9F713B6-94ED-4FB8-8B57-52F88239F28B}" dt="2026-03-13T14:54:05.023" v="117" actId="207"/>
            <ac:spMkLst>
              <pc:docMk/>
              <pc:sldMasterMk cId="808105804" sldId="2147483648"/>
              <pc:sldLayoutMk cId="3377753988" sldId="2147483660"/>
              <ac:spMk id="2" creationId="{18A2EB62-2BF5-3809-582F-FB99F0B2C0C9}"/>
            </ac:spMkLst>
          </pc:spChg>
          <pc:spChg chg="mod">
            <ac:chgData name="Caitlynn Ledsome" userId="094c4437-3f85-422b-8636-7c9ff4106812" providerId="ADAL" clId="{B9F713B6-94ED-4FB8-8B57-52F88239F28B}" dt="2026-03-13T14:54:11.178" v="119" actId="207"/>
            <ac:spMkLst>
              <pc:docMk/>
              <pc:sldMasterMk cId="808105804" sldId="2147483648"/>
              <pc:sldLayoutMk cId="3377753988" sldId="2147483660"/>
              <ac:spMk id="3" creationId="{2910C3BD-C7F7-DD23-29B9-E9A535BCA50E}"/>
            </ac:spMkLst>
          </pc:spChg>
          <pc:spChg chg="mod">
            <ac:chgData name="Caitlynn Ledsome" userId="094c4437-3f85-422b-8636-7c9ff4106812" providerId="ADAL" clId="{B9F713B6-94ED-4FB8-8B57-52F88239F28B}" dt="2026-03-13T14:54:08.796" v="118" actId="207"/>
            <ac:spMkLst>
              <pc:docMk/>
              <pc:sldMasterMk cId="808105804" sldId="2147483648"/>
              <pc:sldLayoutMk cId="3377753988" sldId="2147483660"/>
              <ac:spMk id="4" creationId="{05383037-0647-D434-3CBB-5EC8896631F7}"/>
            </ac:spMkLst>
          </pc:spChg>
          <pc:picChg chg="add mod ord">
            <ac:chgData name="Caitlynn Ledsome" userId="094c4437-3f85-422b-8636-7c9ff4106812" providerId="ADAL" clId="{B9F713B6-94ED-4FB8-8B57-52F88239F28B}" dt="2026-03-13T14:50:40.726" v="75" actId="167"/>
            <ac:picMkLst>
              <pc:docMk/>
              <pc:sldMasterMk cId="808105804" sldId="2147483648"/>
              <pc:sldLayoutMk cId="3377753988" sldId="2147483660"/>
              <ac:picMk id="6" creationId="{6F1DC745-7BD0-B000-8DC0-7EF2554253BA}"/>
            </ac:picMkLst>
          </pc:picChg>
          <pc:picChg chg="del">
            <ac:chgData name="Caitlynn Ledsome" userId="094c4437-3f85-422b-8636-7c9ff4106812" providerId="ADAL" clId="{B9F713B6-94ED-4FB8-8B57-52F88239F28B}" dt="2026-03-13T14:50:36.068" v="72" actId="478"/>
            <ac:picMkLst>
              <pc:docMk/>
              <pc:sldMasterMk cId="808105804" sldId="2147483648"/>
              <pc:sldLayoutMk cId="3377753988" sldId="2147483660"/>
              <ac:picMk id="11" creationId="{A046A6D7-2364-05F0-EFE4-BB6528AC1994}"/>
            </ac:picMkLst>
          </pc:picChg>
        </pc:sldLayoutChg>
        <pc:sldLayoutChg chg="add mod modTransition">
          <pc:chgData name="Caitlynn Ledsome" userId="094c4437-3f85-422b-8636-7c9ff4106812" providerId="ADAL" clId="{B9F713B6-94ED-4FB8-8B57-52F88239F28B}" dt="2026-03-13T14:49:15.816" v="48" actId="2890"/>
          <pc:sldLayoutMkLst>
            <pc:docMk/>
            <pc:sldMasterMk cId="808105804" sldId="2147483648"/>
            <pc:sldLayoutMk cId="4034051964" sldId="2147483660"/>
          </pc:sldLayoutMkLst>
        </pc:sldLayoutChg>
        <pc:sldLayoutChg chg="addSp delSp modSp add mod modTransition">
          <pc:chgData name="Caitlynn Ledsome" userId="094c4437-3f85-422b-8636-7c9ff4106812" providerId="ADAL" clId="{B9F713B6-94ED-4FB8-8B57-52F88239F28B}" dt="2026-03-13T14:54:20.174" v="122" actId="207"/>
          <pc:sldLayoutMkLst>
            <pc:docMk/>
            <pc:sldMasterMk cId="808105804" sldId="2147483648"/>
            <pc:sldLayoutMk cId="5172208" sldId="2147483661"/>
          </pc:sldLayoutMkLst>
          <pc:spChg chg="mod">
            <ac:chgData name="Caitlynn Ledsome" userId="094c4437-3f85-422b-8636-7c9ff4106812" providerId="ADAL" clId="{B9F713B6-94ED-4FB8-8B57-52F88239F28B}" dt="2026-03-13T14:54:15.527" v="120" actId="207"/>
            <ac:spMkLst>
              <pc:docMk/>
              <pc:sldMasterMk cId="808105804" sldId="2147483648"/>
              <pc:sldLayoutMk cId="5172208" sldId="2147483661"/>
              <ac:spMk id="2" creationId="{18A2EB62-2BF5-3809-582F-FB99F0B2C0C9}"/>
            </ac:spMkLst>
          </pc:spChg>
          <pc:spChg chg="mod">
            <ac:chgData name="Caitlynn Ledsome" userId="094c4437-3f85-422b-8636-7c9ff4106812" providerId="ADAL" clId="{B9F713B6-94ED-4FB8-8B57-52F88239F28B}" dt="2026-03-13T14:54:20.174" v="122" actId="207"/>
            <ac:spMkLst>
              <pc:docMk/>
              <pc:sldMasterMk cId="808105804" sldId="2147483648"/>
              <pc:sldLayoutMk cId="5172208" sldId="2147483661"/>
              <ac:spMk id="3" creationId="{2910C3BD-C7F7-DD23-29B9-E9A535BCA50E}"/>
            </ac:spMkLst>
          </pc:spChg>
          <pc:spChg chg="mod">
            <ac:chgData name="Caitlynn Ledsome" userId="094c4437-3f85-422b-8636-7c9ff4106812" providerId="ADAL" clId="{B9F713B6-94ED-4FB8-8B57-52F88239F28B}" dt="2026-03-13T14:54:17.635" v="121" actId="207"/>
            <ac:spMkLst>
              <pc:docMk/>
              <pc:sldMasterMk cId="808105804" sldId="2147483648"/>
              <pc:sldLayoutMk cId="5172208" sldId="2147483661"/>
              <ac:spMk id="4" creationId="{05383037-0647-D434-3CBB-5EC8896631F7}"/>
            </ac:spMkLst>
          </pc:spChg>
          <pc:picChg chg="del">
            <ac:chgData name="Caitlynn Ledsome" userId="094c4437-3f85-422b-8636-7c9ff4106812" providerId="ADAL" clId="{B9F713B6-94ED-4FB8-8B57-52F88239F28B}" dt="2026-03-13T14:51:05.743" v="80" actId="478"/>
            <ac:picMkLst>
              <pc:docMk/>
              <pc:sldMasterMk cId="808105804" sldId="2147483648"/>
              <pc:sldLayoutMk cId="5172208" sldId="2147483661"/>
              <ac:picMk id="6" creationId="{6F1DC745-7BD0-B000-8DC0-7EF2554253BA}"/>
            </ac:picMkLst>
          </pc:picChg>
          <pc:picChg chg="add mod ord">
            <ac:chgData name="Caitlynn Ledsome" userId="094c4437-3f85-422b-8636-7c9ff4106812" providerId="ADAL" clId="{B9F713B6-94ED-4FB8-8B57-52F88239F28B}" dt="2026-03-13T14:51:12.927" v="84" actId="34135"/>
            <ac:picMkLst>
              <pc:docMk/>
              <pc:sldMasterMk cId="808105804" sldId="2147483648"/>
              <pc:sldLayoutMk cId="5172208" sldId="2147483661"/>
              <ac:picMk id="7" creationId="{17170BC9-3344-47DA-D189-973AAB8DCB19}"/>
            </ac:picMkLst>
          </pc:picChg>
        </pc:sldLayoutChg>
        <pc:sldLayoutChg chg="add mod modTransition">
          <pc:chgData name="Caitlynn Ledsome" userId="094c4437-3f85-422b-8636-7c9ff4106812" providerId="ADAL" clId="{B9F713B6-94ED-4FB8-8B57-52F88239F28B}" dt="2026-03-13T14:49:19.373" v="49" actId="2890"/>
          <pc:sldLayoutMkLst>
            <pc:docMk/>
            <pc:sldMasterMk cId="808105804" sldId="2147483648"/>
            <pc:sldLayoutMk cId="3324501888" sldId="2147483661"/>
          </pc:sldLayoutMkLst>
        </pc:sldLayoutChg>
        <pc:sldLayoutChg chg="addSp delSp modSp add mod modTransition">
          <pc:chgData name="Caitlynn Ledsome" userId="094c4437-3f85-422b-8636-7c9ff4106812" providerId="ADAL" clId="{B9F713B6-94ED-4FB8-8B57-52F88239F28B}" dt="2026-03-13T14:53:44.858" v="114" actId="207"/>
          <pc:sldLayoutMkLst>
            <pc:docMk/>
            <pc:sldMasterMk cId="808105804" sldId="2147483648"/>
            <pc:sldLayoutMk cId="4103596308" sldId="2147483662"/>
          </pc:sldLayoutMkLst>
          <pc:spChg chg="mod">
            <ac:chgData name="Caitlynn Ledsome" userId="094c4437-3f85-422b-8636-7c9ff4106812" providerId="ADAL" clId="{B9F713B6-94ED-4FB8-8B57-52F88239F28B}" dt="2026-03-13T14:53:42.547" v="113" actId="207"/>
            <ac:spMkLst>
              <pc:docMk/>
              <pc:sldMasterMk cId="808105804" sldId="2147483648"/>
              <pc:sldLayoutMk cId="4103596308" sldId="2147483662"/>
              <ac:spMk id="2" creationId="{49CE7C1F-8381-EF06-BF21-881DFE684D4F}"/>
            </ac:spMkLst>
          </pc:spChg>
          <pc:spChg chg="mod">
            <ac:chgData name="Caitlynn Ledsome" userId="094c4437-3f85-422b-8636-7c9ff4106812" providerId="ADAL" clId="{B9F713B6-94ED-4FB8-8B57-52F88239F28B}" dt="2026-03-13T14:53:44.858" v="114" actId="207"/>
            <ac:spMkLst>
              <pc:docMk/>
              <pc:sldMasterMk cId="808105804" sldId="2147483648"/>
              <pc:sldLayoutMk cId="4103596308" sldId="2147483662"/>
              <ac:spMk id="3" creationId="{12DCE229-FD81-4767-7D17-E06ED065DE6A}"/>
            </ac:spMkLst>
          </pc:spChg>
          <pc:picChg chg="add mod ord">
            <ac:chgData name="Caitlynn Ledsome" userId="094c4437-3f85-422b-8636-7c9ff4106812" providerId="ADAL" clId="{B9F713B6-94ED-4FB8-8B57-52F88239F28B}" dt="2026-03-13T14:52:44.826" v="101" actId="34135"/>
            <ac:picMkLst>
              <pc:docMk/>
              <pc:sldMasterMk cId="808105804" sldId="2147483648"/>
              <pc:sldLayoutMk cId="4103596308" sldId="2147483662"/>
              <ac:picMk id="5" creationId="{149AFB5C-19AB-EFF8-CFEA-B4D9E8812077}"/>
            </ac:picMkLst>
          </pc:picChg>
          <pc:picChg chg="del mod">
            <ac:chgData name="Caitlynn Ledsome" userId="094c4437-3f85-422b-8636-7c9ff4106812" providerId="ADAL" clId="{B9F713B6-94ED-4FB8-8B57-52F88239F28B}" dt="2026-03-13T14:52:31.681" v="97" actId="478"/>
            <ac:picMkLst>
              <pc:docMk/>
              <pc:sldMasterMk cId="808105804" sldId="2147483648"/>
              <pc:sldLayoutMk cId="4103596308" sldId="2147483662"/>
              <ac:picMk id="10" creationId="{0D1F19F3-3F50-F0EE-98BC-483BB675EEE3}"/>
            </ac:picMkLst>
          </pc:picChg>
        </pc:sldLayoutChg>
        <pc:sldLayoutChg chg="addSp delSp modSp add mod modTransition">
          <pc:chgData name="Caitlynn Ledsome" userId="094c4437-3f85-422b-8636-7c9ff4106812" providerId="ADAL" clId="{B9F713B6-94ED-4FB8-8B57-52F88239F28B}" dt="2026-03-13T14:53:35.668" v="112" actId="207"/>
          <pc:sldLayoutMkLst>
            <pc:docMk/>
            <pc:sldMasterMk cId="808105804" sldId="2147483648"/>
            <pc:sldLayoutMk cId="91334274" sldId="2147483663"/>
          </pc:sldLayoutMkLst>
          <pc:spChg chg="mod">
            <ac:chgData name="Caitlynn Ledsome" userId="094c4437-3f85-422b-8636-7c9ff4106812" providerId="ADAL" clId="{B9F713B6-94ED-4FB8-8B57-52F88239F28B}" dt="2026-03-13T14:53:30.346" v="111" actId="207"/>
            <ac:spMkLst>
              <pc:docMk/>
              <pc:sldMasterMk cId="808105804" sldId="2147483648"/>
              <pc:sldLayoutMk cId="91334274" sldId="2147483663"/>
              <ac:spMk id="2" creationId="{49CE7C1F-8381-EF06-BF21-881DFE684D4F}"/>
            </ac:spMkLst>
          </pc:spChg>
          <pc:spChg chg="mod">
            <ac:chgData name="Caitlynn Ledsome" userId="094c4437-3f85-422b-8636-7c9ff4106812" providerId="ADAL" clId="{B9F713B6-94ED-4FB8-8B57-52F88239F28B}" dt="2026-03-13T14:53:35.668" v="112" actId="207"/>
            <ac:spMkLst>
              <pc:docMk/>
              <pc:sldMasterMk cId="808105804" sldId="2147483648"/>
              <pc:sldLayoutMk cId="91334274" sldId="2147483663"/>
              <ac:spMk id="3" creationId="{12DCE229-FD81-4767-7D17-E06ED065DE6A}"/>
            </ac:spMkLst>
          </pc:spChg>
          <pc:picChg chg="del">
            <ac:chgData name="Caitlynn Ledsome" userId="094c4437-3f85-422b-8636-7c9ff4106812" providerId="ADAL" clId="{B9F713B6-94ED-4FB8-8B57-52F88239F28B}" dt="2026-03-13T14:53:06.635" v="106" actId="478"/>
            <ac:picMkLst>
              <pc:docMk/>
              <pc:sldMasterMk cId="808105804" sldId="2147483648"/>
              <pc:sldLayoutMk cId="91334274" sldId="2147483663"/>
              <ac:picMk id="5" creationId="{149AFB5C-19AB-EFF8-CFEA-B4D9E8812077}"/>
            </ac:picMkLst>
          </pc:picChg>
          <pc:picChg chg="add mod ord">
            <ac:chgData name="Caitlynn Ledsome" userId="094c4437-3f85-422b-8636-7c9ff4106812" providerId="ADAL" clId="{B9F713B6-94ED-4FB8-8B57-52F88239F28B}" dt="2026-03-13T14:53:14.044" v="110" actId="34135"/>
            <ac:picMkLst>
              <pc:docMk/>
              <pc:sldMasterMk cId="808105804" sldId="2147483648"/>
              <pc:sldLayoutMk cId="91334274" sldId="2147483663"/>
              <ac:picMk id="6" creationId="{73C678E5-FC1F-EA66-D036-A54C39831579}"/>
            </ac:picMkLst>
          </pc:picChg>
        </pc:sldLayoutChg>
        <pc:sldLayoutChg chg="add mod modTransition">
          <pc:chgData name="Caitlynn Ledsome" userId="094c4437-3f85-422b-8636-7c9ff4106812" providerId="ADAL" clId="{B9F713B6-94ED-4FB8-8B57-52F88239F28B}" dt="2026-03-13T14:52:26.635" v="95" actId="2890"/>
          <pc:sldLayoutMkLst>
            <pc:docMk/>
            <pc:sldMasterMk cId="808105804" sldId="2147483648"/>
            <pc:sldLayoutMk cId="2150636015" sldId="2147483663"/>
          </pc:sldLayoutMkLst>
        </pc:sldLayoutChg>
        <pc:sldLayoutChg chg="addSp delSp modSp add mod modTransition">
          <pc:chgData name="Caitlynn Ledsome" userId="094c4437-3f85-422b-8636-7c9ff4106812" providerId="ADAL" clId="{B9F713B6-94ED-4FB8-8B57-52F88239F28B}" dt="2026-03-13T14:55:36.582" v="136" actId="34135"/>
          <pc:sldLayoutMkLst>
            <pc:docMk/>
            <pc:sldMasterMk cId="808105804" sldId="2147483648"/>
            <pc:sldLayoutMk cId="675963747" sldId="2147483664"/>
          </pc:sldLayoutMkLst>
          <pc:picChg chg="add mod ord">
            <ac:chgData name="Caitlynn Ledsome" userId="094c4437-3f85-422b-8636-7c9ff4106812" providerId="ADAL" clId="{B9F713B6-94ED-4FB8-8B57-52F88239F28B}" dt="2026-03-13T14:55:36.582" v="136" actId="34135"/>
            <ac:picMkLst>
              <pc:docMk/>
              <pc:sldMasterMk cId="808105804" sldId="2147483648"/>
              <pc:sldLayoutMk cId="675963747" sldId="2147483664"/>
              <ac:picMk id="6" creationId="{1264F2ED-6B8D-C127-D145-FFA0E93D2767}"/>
            </ac:picMkLst>
          </pc:picChg>
          <pc:picChg chg="del">
            <ac:chgData name="Caitlynn Ledsome" userId="094c4437-3f85-422b-8636-7c9ff4106812" providerId="ADAL" clId="{B9F713B6-94ED-4FB8-8B57-52F88239F28B}" dt="2026-03-13T14:55:27.891" v="132" actId="478"/>
            <ac:picMkLst>
              <pc:docMk/>
              <pc:sldMasterMk cId="808105804" sldId="2147483648"/>
              <pc:sldLayoutMk cId="675963747" sldId="2147483664"/>
              <ac:picMk id="9" creationId="{C4BE158A-FCFF-A54E-1160-6E83A2F99149}"/>
            </ac:picMkLst>
          </pc:picChg>
        </pc:sldLayoutChg>
        <pc:sldLayoutChg chg="add mod modTransition">
          <pc:chgData name="Caitlynn Ledsome" userId="094c4437-3f85-422b-8636-7c9ff4106812" providerId="ADAL" clId="{B9F713B6-94ED-4FB8-8B57-52F88239F28B}" dt="2026-03-13T14:54:41.655" v="124" actId="2890"/>
          <pc:sldLayoutMkLst>
            <pc:docMk/>
            <pc:sldMasterMk cId="808105804" sldId="2147483648"/>
            <pc:sldLayoutMk cId="3753432485" sldId="2147483665"/>
          </pc:sldLayoutMkLst>
        </pc:sldLayoutChg>
        <pc:sldLayoutChg chg="addSp delSp modSp add mod modTransition">
          <pc:chgData name="Caitlynn Ledsome" userId="094c4437-3f85-422b-8636-7c9ff4106812" providerId="ADAL" clId="{B9F713B6-94ED-4FB8-8B57-52F88239F28B}" dt="2026-03-13T14:55:55.961" v="143" actId="34135"/>
          <pc:sldLayoutMkLst>
            <pc:docMk/>
            <pc:sldMasterMk cId="808105804" sldId="2147483648"/>
            <pc:sldLayoutMk cId="337618531" sldId="2147483666"/>
          </pc:sldLayoutMkLst>
          <pc:picChg chg="add mod ord">
            <ac:chgData name="Caitlynn Ledsome" userId="094c4437-3f85-422b-8636-7c9ff4106812" providerId="ADAL" clId="{B9F713B6-94ED-4FB8-8B57-52F88239F28B}" dt="2026-03-13T14:55:55.961" v="143" actId="34135"/>
            <ac:picMkLst>
              <pc:docMk/>
              <pc:sldMasterMk cId="808105804" sldId="2147483648"/>
              <pc:sldLayoutMk cId="337618531" sldId="2147483666"/>
              <ac:picMk id="8" creationId="{4C8DDA76-77A2-F0ED-3F20-8E931D2DE5F7}"/>
            </ac:picMkLst>
          </pc:picChg>
          <pc:picChg chg="del">
            <ac:chgData name="Caitlynn Ledsome" userId="094c4437-3f85-422b-8636-7c9ff4106812" providerId="ADAL" clId="{B9F713B6-94ED-4FB8-8B57-52F88239F28B}" dt="2026-03-13T14:55:48.849" v="139" actId="478"/>
            <ac:picMkLst>
              <pc:docMk/>
              <pc:sldMasterMk cId="808105804" sldId="2147483648"/>
              <pc:sldLayoutMk cId="337618531" sldId="2147483666"/>
              <ac:picMk id="11" creationId="{6F964CAD-8448-3658-767C-BEB551003ECB}"/>
            </ac:picMkLst>
          </pc:picChg>
        </pc:sldLayoutChg>
        <pc:sldLayoutChg chg="add mod modTransition">
          <pc:chgData name="Caitlynn Ledsome" userId="094c4437-3f85-422b-8636-7c9ff4106812" providerId="ADAL" clId="{B9F713B6-94ED-4FB8-8B57-52F88239F28B}" dt="2026-03-13T14:55:45.123" v="138" actId="2890"/>
          <pc:sldLayoutMkLst>
            <pc:docMk/>
            <pc:sldMasterMk cId="808105804" sldId="2147483648"/>
            <pc:sldLayoutMk cId="3486356657" sldId="214748366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73169-661F-EFAE-868B-CAE859A464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964CAD-8448-3658-767C-BEB551003E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A1EEA-819D-1ED7-C93C-DDF98680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ADC1D-97BF-3AED-47D5-497FF75C5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830BE-403E-BFEC-15FF-3B892E43A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55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BD0A7-85A9-9A62-AA2C-F91CD60DB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14A1AE-128E-6464-DEBA-30305F1A7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516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635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046A6D7-2364-05F0-EFE4-BB6528AC1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A2EB62-2BF5-3809-582F-FB99F0B2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0C3BD-C7F7-DD23-29B9-E9A535BCA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83037-0647-D434-3CBB-5EC889663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034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1DC745-7BD0-B000-8DC0-7EF255425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A2EB62-2BF5-3809-582F-FB99F0B2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448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0C3BD-C7F7-DD23-29B9-E9A535BCA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rgbClr val="14484D"/>
                </a:solidFill>
              </a:defRPr>
            </a:lvl1pPr>
            <a:lvl2pPr>
              <a:defRPr sz="2800">
                <a:solidFill>
                  <a:srgbClr val="14484D"/>
                </a:solidFill>
              </a:defRPr>
            </a:lvl2pPr>
            <a:lvl3pPr>
              <a:defRPr sz="2400">
                <a:solidFill>
                  <a:srgbClr val="14484D"/>
                </a:solidFill>
              </a:defRPr>
            </a:lvl3pPr>
            <a:lvl4pPr>
              <a:defRPr sz="2000">
                <a:solidFill>
                  <a:srgbClr val="14484D"/>
                </a:solidFill>
              </a:defRPr>
            </a:lvl4pPr>
            <a:lvl5pPr>
              <a:defRPr sz="2000">
                <a:solidFill>
                  <a:srgbClr val="14484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83037-0647-D434-3CBB-5EC889663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4484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75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170BC9-3344-47DA-D189-973AAB8DCB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A2EB62-2BF5-3809-582F-FB99F0B2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448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0C3BD-C7F7-DD23-29B9-E9A535BCA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rgbClr val="14484D"/>
                </a:solidFill>
              </a:defRPr>
            </a:lvl1pPr>
            <a:lvl2pPr>
              <a:defRPr sz="2800">
                <a:solidFill>
                  <a:srgbClr val="14484D"/>
                </a:solidFill>
              </a:defRPr>
            </a:lvl2pPr>
            <a:lvl3pPr>
              <a:defRPr sz="2400">
                <a:solidFill>
                  <a:srgbClr val="14484D"/>
                </a:solidFill>
              </a:defRPr>
            </a:lvl3pPr>
            <a:lvl4pPr>
              <a:defRPr sz="2000">
                <a:solidFill>
                  <a:srgbClr val="14484D"/>
                </a:solidFill>
              </a:defRPr>
            </a:lvl4pPr>
            <a:lvl5pPr>
              <a:defRPr sz="2000">
                <a:solidFill>
                  <a:srgbClr val="14484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83037-0647-D434-3CBB-5EC889663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4484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D1F19F3-3F50-F0EE-98BC-483BB675EE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CE7C1F-8381-EF06-BF21-881DFE68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92" y="250031"/>
            <a:ext cx="897003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CE229-FD81-4767-7D17-E06ED065D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92" y="1704855"/>
            <a:ext cx="8970034" cy="4031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481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9AFB5C-19AB-EFF8-CFEA-B4D9E88120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CE7C1F-8381-EF06-BF21-881DFE68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92" y="250031"/>
            <a:ext cx="8970034" cy="1325563"/>
          </a:xfrm>
        </p:spPr>
        <p:txBody>
          <a:bodyPr/>
          <a:lstStyle>
            <a:lvl1pPr>
              <a:defRPr>
                <a:solidFill>
                  <a:srgbClr val="1448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CE229-FD81-4767-7D17-E06ED065D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92" y="1678976"/>
            <a:ext cx="8970034" cy="4031711"/>
          </a:xfrm>
        </p:spPr>
        <p:txBody>
          <a:bodyPr/>
          <a:lstStyle>
            <a:lvl1pPr>
              <a:defRPr>
                <a:solidFill>
                  <a:srgbClr val="14484D"/>
                </a:solidFill>
              </a:defRPr>
            </a:lvl1pPr>
            <a:lvl2pPr>
              <a:defRPr>
                <a:solidFill>
                  <a:srgbClr val="14484D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359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C678E5-FC1F-EA66-D036-A54C398315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CE7C1F-8381-EF06-BF21-881DFE68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92" y="250031"/>
            <a:ext cx="8970034" cy="1325563"/>
          </a:xfrm>
        </p:spPr>
        <p:txBody>
          <a:bodyPr/>
          <a:lstStyle>
            <a:lvl1pPr>
              <a:defRPr>
                <a:solidFill>
                  <a:srgbClr val="1448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CE229-FD81-4767-7D17-E06ED065D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92" y="1678976"/>
            <a:ext cx="8970034" cy="4031711"/>
          </a:xfrm>
        </p:spPr>
        <p:txBody>
          <a:bodyPr/>
          <a:lstStyle>
            <a:lvl1pPr>
              <a:defRPr>
                <a:solidFill>
                  <a:srgbClr val="14484D"/>
                </a:solidFill>
              </a:defRPr>
            </a:lvl1pPr>
            <a:lvl2pPr>
              <a:defRPr>
                <a:solidFill>
                  <a:srgbClr val="14484D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3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AF4132-F408-9ADE-E3B5-3AC6DC6EE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5E08F0-6047-F81D-B5B4-E7D4E5CE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33958-DCC4-4D32-A3B0-4DDA2FB69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45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6183A-6452-4705-1213-4240D96D7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45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76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64F2ED-6B8D-C127-D145-FFA0E93D27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5E08F0-6047-F81D-B5B4-E7D4E5CE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33958-DCC4-4D32-A3B0-4DDA2FB69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454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6183A-6452-4705-1213-4240D96D7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454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596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BE158A-FCFF-A54E-1160-6E83A2F991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5E08F0-6047-F81D-B5B4-E7D4E5CE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33958-DCC4-4D32-A3B0-4DDA2FB69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454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6183A-6452-4705-1213-4240D96D7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454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43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F772D1-17A3-E67B-464E-E6DF159D6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A1EEA-819D-1ED7-C93C-DDF98680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ADC1D-97BF-3AED-47D5-497FF75C5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830BE-403E-BFEC-15FF-3B892E43A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557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BD0A7-85A9-9A62-AA2C-F91CD60DB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14A1AE-128E-6464-DEBA-30305F1A7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516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854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8DDA76-77A2-F0ED-3F20-8E931D2DE5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A1EEA-819D-1ED7-C93C-DDF98680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ADC1D-97BF-3AED-47D5-497FF75C5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830BE-403E-BFEC-15FF-3B892E43A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55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BD0A7-85A9-9A62-AA2C-F91CD60DB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14A1AE-128E-6464-DEBA-30305F1A7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516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1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EB3A2-428A-EE01-E743-472D0F79F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1C001-3BA0-9017-619E-D040263B5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F335F-0B8E-457D-E189-BEEF66D26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6D4AAB-15BE-4C5D-9A87-33C0FC8F038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2C66-228E-0480-EC30-83D50A7B8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6A329-6539-E5F0-7C59-B7E096D06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D487F8-7B29-4456-82C8-081B2FB8B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0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52" r:id="rId5"/>
    <p:sldLayoutId id="2147483664" r:id="rId6"/>
    <p:sldLayoutId id="2147483665" r:id="rId7"/>
    <p:sldLayoutId id="2147483653" r:id="rId8"/>
    <p:sldLayoutId id="2147483666" r:id="rId9"/>
    <p:sldLayoutId id="2147483667" r:id="rId10"/>
    <p:sldLayoutId id="2147483656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4484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484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48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48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48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48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4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F0603-2BDF-BA89-CB62-A675C6B1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A9396-A08C-30D9-4800-F37E980D7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C29D2-7A93-FD6C-E220-0E7057D3CD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C3A0E0-64F0-E4E3-9FCE-CF9DBCD31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474EDD-70F3-788F-1C86-AF95CE8749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0D65-E40C-4D75-531C-79827EB4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C291-1380-0941-FA08-17DB0BAE3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91A28-7285-0D21-50FE-2BD252640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BAA1-C005-879E-B2F9-03D214665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9B2EC-57DF-E612-6235-02B08D99D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D8920-72B1-94E8-D120-94B36470D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8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C7C7-79DC-4568-BCA4-316853F5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E3F69-ED19-C04F-1153-DF530E197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76E80-C64C-E389-8E58-E1913FDAE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6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7FE3D-7889-FC7C-AD05-1CDD307F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80268-F30A-CAC4-F675-D6892C57A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9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E694-38A0-4DE4-C7A9-E1E6BC00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3E131-FD5F-1F18-65F9-38E1B6A44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3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4B1D1-C858-451E-9A6B-31FAF28BB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189DA-1841-F925-CB32-9CD628E1A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3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8F73C-0B17-16E0-9FC1-8AD49C5A0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9091-0CE8-6B82-6A82-4ADAA609A0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1F6EB-D67A-6036-14E6-837D7D33C2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0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8537-ADF5-477F-C4C1-117439A1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86485-051C-8534-900E-DC539BB1C2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B8032-B910-37BF-09DB-36209285AF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6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B0F2B-334A-0EEE-C51F-73A9E46E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31CB7-67FD-A1C7-27A6-F8B4765A99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9D0FB-2956-286F-4DD8-B568EEBB54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7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AFAC6-99DC-7E6B-15A9-09266760F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38A2A-9CEC-3956-98E3-F9AD3B95C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AB9D9-FA25-A4B9-3C87-7F49AC0556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6DC64-48FB-0FE6-DFA4-A2B0C7831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8913E-6EEC-F066-EA33-850A2BD9935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0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0878-90CF-900C-7EED-C34EEFAB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AFDFA-9A3F-9916-1DDD-670355A03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39C4F-56D9-40DE-2E1E-417B92870A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CF664-8A16-87F7-9C79-30C674971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122658-D63A-5066-8039-13C5FE7C638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8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Society of Civil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Caitlynn Ledsome</dc:creator>
  <cp:lastModifiedBy>Caitlynn Ledsome</cp:lastModifiedBy>
  <cp:revision>1</cp:revision>
  <dcterms:created xsi:type="dcterms:W3CDTF">2026-03-13T14:45:38Z</dcterms:created>
  <dcterms:modified xsi:type="dcterms:W3CDTF">2026-03-13T14:57:31Z</dcterms:modified>
</cp:coreProperties>
</file>