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70" r:id="rId4"/>
    <p:sldId id="271" r:id="rId5"/>
    <p:sldId id="273" r:id="rId6"/>
    <p:sldId id="274" r:id="rId7"/>
    <p:sldId id="276" r:id="rId8"/>
    <p:sldId id="277" r:id="rId9"/>
    <p:sldId id="278" r:id="rId10"/>
    <p:sldId id="279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D96"/>
    <a:srgbClr val="1A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4"/>
    <p:restoredTop sz="94675"/>
  </p:normalViewPr>
  <p:slideViewPr>
    <p:cSldViewPr snapToGrid="0">
      <p:cViewPr varScale="1">
        <p:scale>
          <a:sx n="152" d="100"/>
          <a:sy n="152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50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0_Content with Caption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EF8-2830-EC9A-01ED-2E5DE456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58D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AC9AD-E96A-40CB-A04B-DAAAD8AE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41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0559-9045-FAA7-CFC8-648598CF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1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8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7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Thank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9099-2A2F-F3CE-ABEA-13F3A1042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15" y="546575"/>
            <a:ext cx="4448362" cy="1237401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4A289-C88E-EA92-80B1-CBBD7090A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14" y="1971961"/>
            <a:ext cx="7998385" cy="3514439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39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ss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9099-2A2F-F3CE-ABEA-13F3A104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3" y="1227621"/>
            <a:ext cx="8070103" cy="228369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4A289-C88E-EA92-80B1-CBBD7090A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14" y="3564421"/>
            <a:ext cx="8070102" cy="8536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8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1F3A-9C49-FBDB-0D76-039C50C4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A48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C8EC-EAB6-6971-43E6-7312DFDB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14" y="1825625"/>
            <a:ext cx="10515600" cy="38455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51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CED4-A123-4D70-BFB8-73128F4C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A48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A948-0BB7-07BA-6BEA-2E3089C02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14" y="1825625"/>
            <a:ext cx="5181600" cy="3910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1CCE5-33DC-077B-5FDA-B4E2B5B42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0014" y="1825625"/>
            <a:ext cx="5181600" cy="3910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5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187C-FB46-5000-4D61-BD0B83BF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A48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FBD37-1B80-0ECD-8046-81C7B4145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8D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07C4F-AD86-9EFA-7C92-11E277624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014" y="2505075"/>
            <a:ext cx="5157787" cy="32491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7DCEF-BC7E-7899-B911-79C81EF30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842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8D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77DF9-2584-7E0F-B329-FC6BD79C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8426" y="2505075"/>
            <a:ext cx="5183188" cy="3249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4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EF8-2830-EC9A-01ED-2E5DE456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58D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AC9AD-E96A-40CB-A04B-DAAAD8AE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41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0559-9045-FAA7-CFC8-648598CF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1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8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Content Slide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1F3A-9C49-FBDB-0D76-039C50C4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A48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C8EC-EAB6-6971-43E6-7312DFDB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14" y="1825625"/>
            <a:ext cx="10515600" cy="38455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CED4-A123-4D70-BFB8-73128F4C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A48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A948-0BB7-07BA-6BEA-2E3089C02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14" y="1825625"/>
            <a:ext cx="5181600" cy="4122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1CCE5-33DC-077B-5FDA-B4E2B5B42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0014" y="1825625"/>
            <a:ext cx="5181600" cy="4122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3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187C-FB46-5000-4D61-BD0B83BF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4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A48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FBD37-1B80-0ECD-8046-81C7B4145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8D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07C4F-AD86-9EFA-7C92-11E277624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014" y="2505075"/>
            <a:ext cx="5157787" cy="3480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7DCEF-BC7E-7899-B911-79C81EF30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8D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77DF9-2584-7E0F-B329-FC6BD79C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8426" y="2505075"/>
            <a:ext cx="5183188" cy="3480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94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C0D25-D6DD-7967-3E3C-A2B9B060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EA4CB-0286-3441-8D39-00CAB078C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2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2" r:id="rId4"/>
    <p:sldLayoutId id="2147483663" r:id="rId5"/>
    <p:sldLayoutId id="2147483656" r:id="rId6"/>
    <p:sldLayoutId id="2147483661" r:id="rId7"/>
    <p:sldLayoutId id="2147483664" r:id="rId8"/>
    <p:sldLayoutId id="2147483665" r:id="rId9"/>
    <p:sldLayoutId id="2147483666" r:id="rId10"/>
    <p:sldLayoutId id="2147483655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7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1208-F6D5-25BC-452D-218BE62C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63A7-E932-D473-69AD-378B02F8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90864-6003-99E0-F629-F8086916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1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9936-A876-6CD2-B8FE-95C7C5D9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56CEE-FD1C-E56A-D5D1-0744D03BB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Contact Information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1738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F5B6-3349-D168-D644-4576CF99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F8D15-4255-E1E6-377E-85F5D6172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8EF7-7660-6C40-7397-DB59F383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1ADF-870A-B476-E530-8FF42C4B2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7449-117F-C618-B2C9-27494708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B17D-488F-689D-37F5-B6A0194FE0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3A2AA-D84E-8288-E83C-95C6B8F861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5BD1-4F6E-EBD9-876D-F8B6350C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64487-961F-2FF4-F23B-CF38017C5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81055-F607-F180-E22D-56BCC1E17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E28BD-A5E2-315A-161C-5621D2F30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052C2-99C8-8F1C-040C-8E74965855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D5CB-826C-7535-39EC-0F608E05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225F-DF74-331F-8C4D-450A679E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76FA4-08C0-DE45-D4EC-496B479C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5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FC2A-2ED1-7CAF-E53D-A462ED51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C560-2C4C-6668-643A-3234AD8FE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A6E6-FDCA-0BFF-D9D2-3ABF9D0E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18FF-6EB9-4D31-206F-8B36F9EB2F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FFC16-51D4-E287-70ED-42BB43B167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6E9B-E461-CEAD-3E8A-67277C3A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E6D2-D19A-08AA-22E6-3BABEA008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5A2E-751F-38FF-90F4-F7B87DD84C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420CE-5626-4C83-C705-81FDBCAD0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8426" y="1681163"/>
            <a:ext cx="5183188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94837-2C4A-2CE8-8B2F-FC5FF23153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69E85C5548741B5630D2A6C8848B5" ma:contentTypeVersion="16" ma:contentTypeDescription="Create a new document." ma:contentTypeScope="" ma:versionID="b24438f591e1a485bb003c502213b848">
  <xsd:schema xmlns:xsd="http://www.w3.org/2001/XMLSchema" xmlns:xs="http://www.w3.org/2001/XMLSchema" xmlns:p="http://schemas.microsoft.com/office/2006/metadata/properties" xmlns:ns2="e12b831f-7949-4a27-82ff-404c178008f4" xmlns:ns3="e49837b2-a41d-4a62-8bd3-990e3cb337c1" targetNamespace="http://schemas.microsoft.com/office/2006/metadata/properties" ma:root="true" ma:fieldsID="98c1040f88fb732c77a79692c931a069" ns2:_="" ns3:_="">
    <xsd:import namespace="e12b831f-7949-4a27-82ff-404c178008f4"/>
    <xsd:import namespace="e49837b2-a41d-4a62-8bd3-990e3cb33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831f-7949-4a27-82ff-404c17800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b2ac65-dcbb-42ad-8f83-b8cf8668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837b2-a41d-4a62-8bd3-990e3cb33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fed0e4e-e1f2-42e4-b311-7743ff6a0309}" ma:internalName="TaxCatchAll" ma:showField="CatchAllData" ma:web="e49837b2-a41d-4a62-8bd3-990e3cb337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b831f-7949-4a27-82ff-404c178008f4">
      <Terms xmlns="http://schemas.microsoft.com/office/infopath/2007/PartnerControls"/>
    </lcf76f155ced4ddcb4097134ff3c332f>
    <TaxCatchAll xmlns="e49837b2-a41d-4a62-8bd3-990e3cb337c1" xsi:nil="true"/>
  </documentManagement>
</p:properties>
</file>

<file path=customXml/itemProps1.xml><?xml version="1.0" encoding="utf-8"?>
<ds:datastoreItem xmlns:ds="http://schemas.openxmlformats.org/officeDocument/2006/customXml" ds:itemID="{11D033AC-84AB-468F-A9D6-825980871A38}"/>
</file>

<file path=customXml/itemProps2.xml><?xml version="1.0" encoding="utf-8"?>
<ds:datastoreItem xmlns:ds="http://schemas.openxmlformats.org/officeDocument/2006/customXml" ds:itemID="{71B2135A-EF8B-45EF-A81E-9EEE3C267D01}"/>
</file>

<file path=customXml/itemProps3.xml><?xml version="1.0" encoding="utf-8"?>
<ds:datastoreItem xmlns:ds="http://schemas.openxmlformats.org/officeDocument/2006/customXml" ds:itemID="{49955AC3-61D0-4F0F-A6DA-66B5CAC50403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</Words>
  <Application>Microsoft Macintosh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Session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Armstrong</dc:creator>
  <cp:lastModifiedBy>Lisa Armstrong</cp:lastModifiedBy>
  <cp:revision>27</cp:revision>
  <dcterms:created xsi:type="dcterms:W3CDTF">2025-12-09T18:24:23Z</dcterms:created>
  <dcterms:modified xsi:type="dcterms:W3CDTF">2025-12-11T11:37:01Z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0x010100BE769E85C5548741B5630D2A6C8848B5</vt:lpwstr>
  </property>
</Properties>
</file>