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3" r:id="rId8"/>
    <p:sldId id="258" r:id="rId9"/>
    <p:sldId id="264" r:id="rId10"/>
    <p:sldId id="259" r:id="rId11"/>
    <p:sldId id="265" r:id="rId12"/>
    <p:sldId id="260" r:id="rId13"/>
    <p:sldId id="266" r:id="rId14"/>
    <p:sldId id="26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EC627-8B2E-4E57-8E9F-D7F4BF31A02F}" v="36" dt="2025-07-02T18:57:47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D51E9-C11D-1259-A4C3-6A71F14575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1CA51BC-E82F-CCEB-61A3-4A7E09E7A8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25D5F-6AA9-667F-2DD6-2AA2746A9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762235D-4546-D7CA-AD7F-E06A5B0DBB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&#10;&#10;AI-generated content may be incorrect.">
            <a:extLst>
              <a:ext uri="{FF2B5EF4-FFF2-40B4-BE49-F238E27FC236}">
                <a16:creationId xmlns:a16="http://schemas.microsoft.com/office/drawing/2014/main" id="{1B3355EB-07AF-B247-EF74-F42160FBC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71EFC-C278-CCE8-9101-F53E95233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5894A9E8-61C3-2BCC-41F0-7CAEF4FD8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CD081-04FC-B630-5A8E-03C8B4160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51C803E4-6CC6-0614-06C9-1449375BAE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A2F75-D77B-F5EB-6B75-EF210B5C9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A8D8BA5-969A-3148-A128-55430B630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72F39-41F4-2F24-97D1-D116851476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EB23D-5639-7FC8-1947-7418FC7F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3AF0D-A981-7754-729C-BE0C27D6B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6A22-68A0-FA95-D735-4992C2CC7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567B-4DC0-47C4-912C-6BDF0CC3AC88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7CB7-FC7B-3258-065B-0A6A1851A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8CD76-F72E-CF44-E0C2-D1DFF2BF0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00CD5-BF65-46D2-967F-0A70E0E0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1" r:id="rId5"/>
    <p:sldLayoutId id="2147483657" r:id="rId6"/>
    <p:sldLayoutId id="2147483652" r:id="rId7"/>
    <p:sldLayoutId id="2147483660" r:id="rId8"/>
    <p:sldLayoutId id="2147483653" r:id="rId9"/>
    <p:sldLayoutId id="2147483658" r:id="rId10"/>
    <p:sldLayoutId id="2147483654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6B442B3-6034-080C-6427-508ADBB4A73E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247142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65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BC12AF-565F-9A0E-C5D2-19AE49DC66A5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19013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3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BACBC1-1773-6D21-1B0F-201FC0B9A630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42408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4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5EC6A0-52EB-D432-918C-CF394986652D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423379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79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29A7DB-35CA-EF63-2850-B017E4B9E9E4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399816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0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070CC15-4619-DC01-46E6-0D7840549F91}"/>
              </a:ext>
            </a:extLst>
          </p:cNvPr>
          <p:cNvSpPr/>
          <p:nvPr/>
        </p:nvSpPr>
        <p:spPr>
          <a:xfrm>
            <a:off x="192024" y="1335024"/>
            <a:ext cx="3904488" cy="39502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133169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831f-7949-4a27-82ff-404c178008f4">
      <Terms xmlns="http://schemas.microsoft.com/office/infopath/2007/PartnerControls"/>
    </lcf76f155ced4ddcb4097134ff3c332f>
    <TaxCatchAll xmlns="e49837b2-a41d-4a62-8bd3-990e3cb337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69E85C5548741B5630D2A6C8848B5" ma:contentTypeVersion="16" ma:contentTypeDescription="Create a new document." ma:contentTypeScope="" ma:versionID="0ac5f6462c47cce37b5eef9a6c2a7903">
  <xsd:schema xmlns:xsd="http://www.w3.org/2001/XMLSchema" xmlns:xs="http://www.w3.org/2001/XMLSchema" xmlns:p="http://schemas.microsoft.com/office/2006/metadata/properties" xmlns:ns2="e12b831f-7949-4a27-82ff-404c178008f4" xmlns:ns3="e49837b2-a41d-4a62-8bd3-990e3cb337c1" targetNamespace="http://schemas.microsoft.com/office/2006/metadata/properties" ma:root="true" ma:fieldsID="6655f1ddc097c152d16d4a69d5f38407" ns2:_="" ns3:_="">
    <xsd:import namespace="e12b831f-7949-4a27-82ff-404c178008f4"/>
    <xsd:import namespace="e49837b2-a41d-4a62-8bd3-990e3cb33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831f-7949-4a27-82ff-404c17800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b2ac65-dcbb-42ad-8f83-b8cf8668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37b2-a41d-4a62-8bd3-990e3cb33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ed0e4e-e1f2-42e4-b311-7743ff6a0309}" ma:internalName="TaxCatchAll" ma:showField="CatchAllData" ma:web="e49837b2-a41d-4a62-8bd3-990e3cb337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05BCA7-7360-4BE0-83E5-3D84CB775D99}">
  <ds:schemaRefs>
    <ds:schemaRef ds:uri="http://schemas.microsoft.com/office/2006/metadata/properties"/>
    <ds:schemaRef ds:uri="http://schemas.microsoft.com/office/infopath/2007/PartnerControls"/>
    <ds:schemaRef ds:uri="e12b831f-7949-4a27-82ff-404c178008f4"/>
    <ds:schemaRef ds:uri="e49837b2-a41d-4a62-8bd3-990e3cb337c1"/>
  </ds:schemaRefs>
</ds:datastoreItem>
</file>

<file path=customXml/itemProps2.xml><?xml version="1.0" encoding="utf-8"?>
<ds:datastoreItem xmlns:ds="http://schemas.openxmlformats.org/officeDocument/2006/customXml" ds:itemID="{393D44F5-C37E-41E1-8C77-077AF6013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F85AF-6B49-4532-9A50-71F63DFBE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831f-7949-4a27-82ff-404c178008f4"/>
    <ds:schemaRef ds:uri="e49837b2-a41d-4a62-8bd3-990e3cb33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Civil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Caitlynn Ledsome</dc:creator>
  <cp:lastModifiedBy>Scully, Sean</cp:lastModifiedBy>
  <cp:revision>2</cp:revision>
  <dcterms:created xsi:type="dcterms:W3CDTF">2025-07-02T18:45:50Z</dcterms:created>
  <dcterms:modified xsi:type="dcterms:W3CDTF">2025-07-28T20:03:19Z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0x010100BE769E85C5548741B5630D2A6C8848B5</vt:lpwstr>
  </property>
</Properties>
</file>