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21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CE442B-10F5-42F3-92E7-96FD92CAB021}" v="52" dt="2025-10-21T15:22:33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ynn Ledsome" userId="094c4437-3f85-422b-8636-7c9ff4106812" providerId="ADAL" clId="{B9F713B6-94ED-4FB8-8B57-52F88239F28B}"/>
    <pc:docChg chg="custSel addSld delSld modSld modMainMaster">
      <pc:chgData name="Caitlynn Ledsome" userId="094c4437-3f85-422b-8636-7c9ff4106812" providerId="ADAL" clId="{B9F713B6-94ED-4FB8-8B57-52F88239F28B}" dt="2025-10-21T15:22:51.733" v="107" actId="2696"/>
      <pc:docMkLst>
        <pc:docMk/>
      </pc:docMkLst>
      <pc:sldChg chg="del">
        <pc:chgData name="Caitlynn Ledsome" userId="094c4437-3f85-422b-8636-7c9ff4106812" providerId="ADAL" clId="{B9F713B6-94ED-4FB8-8B57-52F88239F28B}" dt="2025-10-21T15:22:51.733" v="107" actId="2696"/>
        <pc:sldMkLst>
          <pc:docMk/>
          <pc:sldMk cId="255298684" sldId="256"/>
        </pc:sldMkLst>
      </pc:sldChg>
      <pc:sldChg chg="new">
        <pc:chgData name="Caitlynn Ledsome" userId="094c4437-3f85-422b-8636-7c9ff4106812" providerId="ADAL" clId="{B9F713B6-94ED-4FB8-8B57-52F88239F28B}" dt="2025-10-21T15:22:48.024" v="106" actId="680"/>
        <pc:sldMkLst>
          <pc:docMk/>
          <pc:sldMk cId="836053218" sldId="263"/>
        </pc:sldMkLst>
      </pc:sldChg>
      <pc:sldMasterChg chg="addSldLayout modSldLayout sldLayoutOrd">
        <pc:chgData name="Caitlynn Ledsome" userId="094c4437-3f85-422b-8636-7c9ff4106812" providerId="ADAL" clId="{B9F713B6-94ED-4FB8-8B57-52F88239F28B}" dt="2025-10-21T15:22:33.884" v="105"/>
        <pc:sldMasterMkLst>
          <pc:docMk/>
          <pc:sldMasterMk cId="1229761902" sldId="2147483648"/>
        </pc:sldMasterMkLst>
        <pc:sldLayoutChg chg="addSp delSp modSp mod">
          <pc:chgData name="Caitlynn Ledsome" userId="094c4437-3f85-422b-8636-7c9ff4106812" providerId="ADAL" clId="{B9F713B6-94ED-4FB8-8B57-52F88239F28B}" dt="2025-10-21T15:22:33.884" v="105"/>
          <pc:sldLayoutMkLst>
            <pc:docMk/>
            <pc:sldMasterMk cId="1229761902" sldId="2147483648"/>
            <pc:sldLayoutMk cId="936007781" sldId="2147483649"/>
          </pc:sldLayoutMkLst>
          <pc:spChg chg="add del mod">
            <ac:chgData name="Caitlynn Ledsome" userId="094c4437-3f85-422b-8636-7c9ff4106812" providerId="ADAL" clId="{B9F713B6-94ED-4FB8-8B57-52F88239F28B}" dt="2025-10-21T15:22:23.121" v="102" actId="478"/>
            <ac:spMkLst>
              <pc:docMk/>
              <pc:sldMasterMk cId="1229761902" sldId="2147483648"/>
              <pc:sldLayoutMk cId="936007781" sldId="2147483649"/>
              <ac:spMk id="2" creationId="{F452723B-33E2-3B6B-4CBA-DC79284B684F}"/>
            </ac:spMkLst>
          </pc:spChg>
          <pc:spChg chg="add mod">
            <ac:chgData name="Caitlynn Ledsome" userId="094c4437-3f85-422b-8636-7c9ff4106812" providerId="ADAL" clId="{B9F713B6-94ED-4FB8-8B57-52F88239F28B}" dt="2025-10-21T15:22:33.884" v="105"/>
            <ac:spMkLst>
              <pc:docMk/>
              <pc:sldMasterMk cId="1229761902" sldId="2147483648"/>
              <pc:sldLayoutMk cId="936007781" sldId="2147483649"/>
              <ac:spMk id="4" creationId="{B57F4A43-5F01-E4DE-59D1-79ACCA6F499D}"/>
            </ac:spMkLst>
          </pc:spChg>
          <pc:picChg chg="add mod">
            <ac:chgData name="Caitlynn Ledsome" userId="094c4437-3f85-422b-8636-7c9ff4106812" providerId="ADAL" clId="{B9F713B6-94ED-4FB8-8B57-52F88239F28B}" dt="2025-10-21T15:22:29.810" v="104" actId="34135"/>
            <ac:picMkLst>
              <pc:docMk/>
              <pc:sldMasterMk cId="1229761902" sldId="2147483648"/>
              <pc:sldLayoutMk cId="936007781" sldId="2147483649"/>
              <ac:picMk id="3" creationId="{FF219057-065A-44ED-CD5B-D07BE7C0DECB}"/>
            </ac:picMkLst>
          </pc:picChg>
          <pc:picChg chg="del">
            <ac:chgData name="Caitlynn Ledsome" userId="094c4437-3f85-422b-8636-7c9ff4106812" providerId="ADAL" clId="{B9F713B6-94ED-4FB8-8B57-52F88239F28B}" dt="2025-10-21T15:20:54.291" v="18" actId="478"/>
            <ac:picMkLst>
              <pc:docMk/>
              <pc:sldMasterMk cId="1229761902" sldId="2147483648"/>
              <pc:sldLayoutMk cId="936007781" sldId="2147483649"/>
              <ac:picMk id="10" creationId="{1D33C2B9-78F9-BD34-8157-44834ACA6F04}"/>
            </ac:picMkLst>
          </pc:picChg>
        </pc:sldLayoutChg>
        <pc:sldLayoutChg chg="addSp delSp modSp add mod ord modTransition">
          <pc:chgData name="Caitlynn Ledsome" userId="094c4437-3f85-422b-8636-7c9ff4106812" providerId="ADAL" clId="{B9F713B6-94ED-4FB8-8B57-52F88239F28B}" dt="2025-10-21T15:22:03.820" v="100"/>
          <pc:sldLayoutMkLst>
            <pc:docMk/>
            <pc:sldMasterMk cId="1229761902" sldId="2147483648"/>
            <pc:sldLayoutMk cId="3258435986" sldId="2147483656"/>
          </pc:sldLayoutMkLst>
          <pc:spChg chg="add mod">
            <ac:chgData name="Caitlynn Ledsome" userId="094c4437-3f85-422b-8636-7c9ff4106812" providerId="ADAL" clId="{B9F713B6-94ED-4FB8-8B57-52F88239F28B}" dt="2025-10-21T15:22:03.820" v="100"/>
            <ac:spMkLst>
              <pc:docMk/>
              <pc:sldMasterMk cId="1229761902" sldId="2147483648"/>
              <pc:sldLayoutMk cId="3258435986" sldId="2147483656"/>
              <ac:spMk id="4" creationId="{6639D3FB-90FA-40FA-28AA-ADB2494AB0EA}"/>
            </ac:spMkLst>
          </pc:spChg>
          <pc:picChg chg="add mod">
            <ac:chgData name="Caitlynn Ledsome" userId="094c4437-3f85-422b-8636-7c9ff4106812" providerId="ADAL" clId="{B9F713B6-94ED-4FB8-8B57-52F88239F28B}" dt="2025-10-21T15:19:38.460" v="5" actId="34135"/>
            <ac:picMkLst>
              <pc:docMk/>
              <pc:sldMasterMk cId="1229761902" sldId="2147483648"/>
              <pc:sldLayoutMk cId="3258435986" sldId="2147483656"/>
              <ac:picMk id="3" creationId="{0554D60B-BAB8-52BD-EC4C-B89205022A36}"/>
            </ac:picMkLst>
          </pc:picChg>
          <pc:picChg chg="del">
            <ac:chgData name="Caitlynn Ledsome" userId="094c4437-3f85-422b-8636-7c9ff4106812" providerId="ADAL" clId="{B9F713B6-94ED-4FB8-8B57-52F88239F28B}" dt="2025-10-21T15:19:30.029" v="1" actId="478"/>
            <ac:picMkLst>
              <pc:docMk/>
              <pc:sldMasterMk cId="1229761902" sldId="2147483648"/>
              <pc:sldLayoutMk cId="3258435986" sldId="2147483656"/>
              <ac:picMk id="10" creationId="{1D33C2B9-78F9-BD34-8157-44834ACA6F04}"/>
            </ac:picMkLst>
          </pc:picChg>
        </pc:sldLayoutChg>
        <pc:sldLayoutChg chg="addSp delSp modSp add mod ord modTransition">
          <pc:chgData name="Caitlynn Ledsome" userId="094c4437-3f85-422b-8636-7c9ff4106812" providerId="ADAL" clId="{B9F713B6-94ED-4FB8-8B57-52F88239F28B}" dt="2025-10-21T15:21:55.537" v="99" actId="403"/>
          <pc:sldLayoutMkLst>
            <pc:docMk/>
            <pc:sldMasterMk cId="1229761902" sldId="2147483648"/>
            <pc:sldLayoutMk cId="1394223435" sldId="2147483657"/>
          </pc:sldLayoutMkLst>
          <pc:spChg chg="add mod">
            <ac:chgData name="Caitlynn Ledsome" userId="094c4437-3f85-422b-8636-7c9ff4106812" providerId="ADAL" clId="{B9F713B6-94ED-4FB8-8B57-52F88239F28B}" dt="2025-10-21T15:21:55.537" v="99" actId="403"/>
            <ac:spMkLst>
              <pc:docMk/>
              <pc:sldMasterMk cId="1229761902" sldId="2147483648"/>
              <pc:sldLayoutMk cId="1394223435" sldId="2147483657"/>
              <ac:spMk id="5" creationId="{3BE8A00E-8792-E5F5-0597-11F72F98CA7D}"/>
            </ac:spMkLst>
          </pc:spChg>
          <pc:spChg chg="add del mod">
            <ac:chgData name="Caitlynn Ledsome" userId="094c4437-3f85-422b-8636-7c9ff4106812" providerId="ADAL" clId="{B9F713B6-94ED-4FB8-8B57-52F88239F28B}" dt="2025-10-21T15:20:11.977" v="15" actId="478"/>
            <ac:spMkLst>
              <pc:docMk/>
              <pc:sldMasterMk cId="1229761902" sldId="2147483648"/>
              <pc:sldLayoutMk cId="1394223435" sldId="2147483657"/>
              <ac:spMk id="6" creationId="{16BCFCA7-1587-E1DA-0EC2-7AB253810901}"/>
            </ac:spMkLst>
          </pc:spChg>
          <pc:picChg chg="del">
            <ac:chgData name="Caitlynn Ledsome" userId="094c4437-3f85-422b-8636-7c9ff4106812" providerId="ADAL" clId="{B9F713B6-94ED-4FB8-8B57-52F88239F28B}" dt="2025-10-21T15:19:42.476" v="7" actId="478"/>
            <ac:picMkLst>
              <pc:docMk/>
              <pc:sldMasterMk cId="1229761902" sldId="2147483648"/>
              <pc:sldLayoutMk cId="1394223435" sldId="2147483657"/>
              <ac:picMk id="3" creationId="{0554D60B-BAB8-52BD-EC4C-B89205022A36}"/>
            </ac:picMkLst>
          </pc:picChg>
          <pc:picChg chg="add mod">
            <ac:chgData name="Caitlynn Ledsome" userId="094c4437-3f85-422b-8636-7c9ff4106812" providerId="ADAL" clId="{B9F713B6-94ED-4FB8-8B57-52F88239F28B}" dt="2025-10-21T15:19:52.355" v="11" actId="34135"/>
            <ac:picMkLst>
              <pc:docMk/>
              <pc:sldMasterMk cId="1229761902" sldId="2147483648"/>
              <pc:sldLayoutMk cId="1394223435" sldId="2147483657"/>
              <ac:picMk id="4" creationId="{4D87170B-3158-0BFC-812B-15262FCCE60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rectangular object with text&#10;&#10;AI-generated content may be incorrect.">
            <a:extLst>
              <a:ext uri="{FF2B5EF4-FFF2-40B4-BE49-F238E27FC236}">
                <a16:creationId xmlns:a16="http://schemas.microsoft.com/office/drawing/2014/main" id="{FF219057-065A-44ED-CD5B-D07BE7C0DE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7F4A43-5F01-E4DE-59D1-79ACCA6F49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361" y="3807064"/>
            <a:ext cx="8685363" cy="151543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First &amp; Last Name Here</a:t>
            </a:r>
            <a:br>
              <a:rPr lang="en-US" dirty="0"/>
            </a:br>
            <a:r>
              <a:rPr lang="en-US" dirty="0"/>
              <a:t>Enter Session Title Here</a:t>
            </a:r>
          </a:p>
        </p:txBody>
      </p:sp>
    </p:spTree>
    <p:extLst>
      <p:ext uri="{BB962C8B-B14F-4D97-AF65-F5344CB8AC3E}">
        <p14:creationId xmlns:p14="http://schemas.microsoft.com/office/powerpoint/2010/main" val="93600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phone&#10;&#10;AI-generated content may be incorrect.">
            <a:extLst>
              <a:ext uri="{FF2B5EF4-FFF2-40B4-BE49-F238E27FC236}">
                <a16:creationId xmlns:a16="http://schemas.microsoft.com/office/drawing/2014/main" id="{E879BC2A-1975-6609-564E-A90AB05F11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C2A5B1-6140-409C-073C-A6B0B981C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4" y="1449238"/>
            <a:ext cx="11766430" cy="516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221A"/>
                </a:solidFill>
              </a:defRPr>
            </a:lvl1pPr>
            <a:lvl2pPr>
              <a:defRPr>
                <a:solidFill>
                  <a:srgbClr val="35221A"/>
                </a:solidFill>
              </a:defRPr>
            </a:lvl2pPr>
            <a:lvl3pPr>
              <a:defRPr>
                <a:solidFill>
                  <a:srgbClr val="35221A"/>
                </a:solidFill>
              </a:defRPr>
            </a:lvl3pPr>
            <a:lvl4pPr>
              <a:defRPr>
                <a:solidFill>
                  <a:srgbClr val="35221A"/>
                </a:solidFill>
              </a:defRPr>
            </a:lvl4pPr>
            <a:lvl5pPr>
              <a:defRPr>
                <a:solidFill>
                  <a:srgbClr val="3522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39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 with a street and a street with umbrellas&#10;&#10;AI-generated content may be incorrect.">
            <a:extLst>
              <a:ext uri="{FF2B5EF4-FFF2-40B4-BE49-F238E27FC236}">
                <a16:creationId xmlns:a16="http://schemas.microsoft.com/office/drawing/2014/main" id="{B936B474-7993-AC33-3F0D-4AB68A63B3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F44A76-0682-2531-F45E-25E2959E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147" y="106332"/>
            <a:ext cx="8461076" cy="963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4A0BEE-019D-B02F-7F9E-B623AC9C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4" y="1449238"/>
            <a:ext cx="11766430" cy="516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221A"/>
                </a:solidFill>
              </a:defRPr>
            </a:lvl1pPr>
            <a:lvl2pPr>
              <a:defRPr>
                <a:solidFill>
                  <a:srgbClr val="35221A"/>
                </a:solidFill>
              </a:defRPr>
            </a:lvl2pPr>
            <a:lvl3pPr>
              <a:defRPr>
                <a:solidFill>
                  <a:srgbClr val="35221A"/>
                </a:solidFill>
              </a:defRPr>
            </a:lvl3pPr>
            <a:lvl4pPr>
              <a:defRPr>
                <a:solidFill>
                  <a:srgbClr val="35221A"/>
                </a:solidFill>
              </a:defRPr>
            </a:lvl4pPr>
            <a:lvl5pPr>
              <a:defRPr>
                <a:solidFill>
                  <a:srgbClr val="3522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8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6ADD3D04-C6D5-9C9B-F2C7-CD4C4EE76E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975E74-E7D2-C95F-7FDD-A5BEAE64A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4" y="1449238"/>
            <a:ext cx="11766430" cy="516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38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 with a street and umbrellas&#10;&#10;AI-generated content may be incorrect.">
            <a:extLst>
              <a:ext uri="{FF2B5EF4-FFF2-40B4-BE49-F238E27FC236}">
                <a16:creationId xmlns:a16="http://schemas.microsoft.com/office/drawing/2014/main" id="{8841DC90-FFF7-1FA2-AC03-2649A9D7E9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43FBD73-A984-FFF3-29E8-2515299A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147" y="106332"/>
            <a:ext cx="8461076" cy="963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260B49-988E-90C5-7C68-9EC83B5BD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4" y="1449238"/>
            <a:ext cx="11766430" cy="516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2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ter way with umbrellas and a group of people&#10;&#10;AI-generated content may be incorrect.">
            <a:extLst>
              <a:ext uri="{FF2B5EF4-FFF2-40B4-BE49-F238E27FC236}">
                <a16:creationId xmlns:a16="http://schemas.microsoft.com/office/drawing/2014/main" id="{6FBCFD8C-0C21-2E25-4150-3127699DAB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307312-9358-832B-DEC3-77B80849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85" y="1656272"/>
            <a:ext cx="11766430" cy="4606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221A"/>
                </a:solidFill>
              </a:defRPr>
            </a:lvl1pPr>
            <a:lvl2pPr>
              <a:defRPr>
                <a:solidFill>
                  <a:srgbClr val="35221A"/>
                </a:solidFill>
              </a:defRPr>
            </a:lvl2pPr>
            <a:lvl3pPr>
              <a:defRPr>
                <a:solidFill>
                  <a:srgbClr val="35221A"/>
                </a:solidFill>
              </a:defRPr>
            </a:lvl3pPr>
            <a:lvl4pPr>
              <a:defRPr>
                <a:solidFill>
                  <a:srgbClr val="35221A"/>
                </a:solidFill>
              </a:defRPr>
            </a:lvl4pPr>
            <a:lvl5pPr>
              <a:defRPr>
                <a:solidFill>
                  <a:srgbClr val="3522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73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iver with umbrellas and buildings&#10;&#10;AI-generated content may be incorrect.">
            <a:extLst>
              <a:ext uri="{FF2B5EF4-FFF2-40B4-BE49-F238E27FC236}">
                <a16:creationId xmlns:a16="http://schemas.microsoft.com/office/drawing/2014/main" id="{2C37FF8A-A581-C625-1C01-102830D9DA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4DB332-9042-1CC5-12EC-381B6D1C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85" y="1656272"/>
            <a:ext cx="11766430" cy="4606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21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76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8BD6-3CC8-F4FA-C8AD-2AEBCB4F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5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1881C-E4F3-01C5-9AAE-0AFF7B229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6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4702-9D8C-7467-285C-22FBCF32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18720-19E0-07B8-5551-EFBD3494A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4696EC-614D-BFFA-D327-94EDF4E50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0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ED00-06BA-65DF-9AED-413A5104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2AF78-7A6E-E53B-B404-7DD8969B9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1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B51918-91F5-0493-4240-D984B3834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460A4C-AC93-F26D-2722-7A85F992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69E85C5548741B5630D2A6C8848B5" ma:contentTypeVersion="16" ma:contentTypeDescription="Create a new document." ma:contentTypeScope="" ma:versionID="0ac5f6462c47cce37b5eef9a6c2a7903">
  <xsd:schema xmlns:xsd="http://www.w3.org/2001/XMLSchema" xmlns:xs="http://www.w3.org/2001/XMLSchema" xmlns:p="http://schemas.microsoft.com/office/2006/metadata/properties" xmlns:ns2="e12b831f-7949-4a27-82ff-404c178008f4" xmlns:ns3="e49837b2-a41d-4a62-8bd3-990e3cb337c1" targetNamespace="http://schemas.microsoft.com/office/2006/metadata/properties" ma:root="true" ma:fieldsID="6655f1ddc097c152d16d4a69d5f38407" ns2:_="" ns3:_="">
    <xsd:import namespace="e12b831f-7949-4a27-82ff-404c178008f4"/>
    <xsd:import namespace="e49837b2-a41d-4a62-8bd3-990e3cb337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b831f-7949-4a27-82ff-404c17800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cb2ac65-dcbb-42ad-8f83-b8cf86685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837b2-a41d-4a62-8bd3-990e3cb337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fed0e4e-e1f2-42e4-b311-7743ff6a0309}" ma:internalName="TaxCatchAll" ma:showField="CatchAllData" ma:web="e49837b2-a41d-4a62-8bd3-990e3cb337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2b831f-7949-4a27-82ff-404c178008f4">
      <Terms xmlns="http://schemas.microsoft.com/office/infopath/2007/PartnerControls"/>
    </lcf76f155ced4ddcb4097134ff3c332f>
    <TaxCatchAll xmlns="e49837b2-a41d-4a62-8bd3-990e3cb337c1" xsi:nil="true"/>
  </documentManagement>
</p:properties>
</file>

<file path=customXml/itemProps1.xml><?xml version="1.0" encoding="utf-8"?>
<ds:datastoreItem xmlns:ds="http://schemas.openxmlformats.org/officeDocument/2006/customXml" ds:itemID="{0DAFF4CD-8D34-41AF-9E32-B65A0938E0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AC17E0-5B50-4655-B8C7-F8034B418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2b831f-7949-4a27-82ff-404c178008f4"/>
    <ds:schemaRef ds:uri="e49837b2-a41d-4a62-8bd3-990e3cb33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325B5A-08BE-43D7-AA33-88FE7FAE97A8}">
  <ds:schemaRefs>
    <ds:schemaRef ds:uri="http://schemas.microsoft.com/office/2006/metadata/properties"/>
    <ds:schemaRef ds:uri="http://schemas.microsoft.com/office/infopath/2007/PartnerControls"/>
    <ds:schemaRef ds:uri="e12b831f-7949-4a27-82ff-404c178008f4"/>
    <ds:schemaRef ds:uri="e49837b2-a41d-4a62-8bd3-990e3cb337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Society of Civil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Caitlynn Ledsome</dc:creator>
  <cp:lastModifiedBy>Caitlynn Ledsome</cp:lastModifiedBy>
  <cp:revision>1</cp:revision>
  <dcterms:created xsi:type="dcterms:W3CDTF">2025-10-21T14:36:12Z</dcterms:created>
  <dcterms:modified xsi:type="dcterms:W3CDTF">2025-10-21T16:05:22Z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0x010100BE769E85C5548741B5630D2A6C8848B5</vt:lpwstr>
  </property>
  <property fmtid="{D5CDD505-2E9C-101B-9397-08002B2CF9AE}" pid="3" name="MediaServiceImageTags">
    <vt:lpwstr/>
  </property>
</Properties>
</file>