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99EEF-1CAA-4F6B-ABC3-66D22100400A}" v="3" dt="2025-10-21T15:53:59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video game&#10;&#10;AI-generated content may be incorrect.">
            <a:extLst>
              <a:ext uri="{FF2B5EF4-FFF2-40B4-BE49-F238E27FC236}">
                <a16:creationId xmlns:a16="http://schemas.microsoft.com/office/drawing/2014/main" id="{62D04C10-7E01-DD5B-8702-2E7AD37AE1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9ACAA4-54E4-B493-AA83-D6070DD57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361" y="3807064"/>
            <a:ext cx="8685363" cy="151543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First &amp; Last Name Here</a:t>
            </a:r>
            <a:br>
              <a:rPr lang="en-US" dirty="0"/>
            </a:br>
            <a:r>
              <a:rPr lang="en-US" dirty="0"/>
              <a:t>Enter Session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73019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217B910-6F89-9A7A-CE92-F69268C783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4CF064-439F-1148-4A65-8A2922AE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4" y="1449238"/>
            <a:ext cx="11766430" cy="516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221A"/>
                </a:solidFill>
              </a:defRPr>
            </a:lvl1pPr>
            <a:lvl2pPr>
              <a:defRPr>
                <a:solidFill>
                  <a:srgbClr val="35221A"/>
                </a:solidFill>
              </a:defRPr>
            </a:lvl2pPr>
            <a:lvl3pPr>
              <a:defRPr>
                <a:solidFill>
                  <a:srgbClr val="35221A"/>
                </a:solidFill>
              </a:defRPr>
            </a:lvl3pPr>
            <a:lvl4pPr>
              <a:defRPr>
                <a:solidFill>
                  <a:srgbClr val="35221A"/>
                </a:solidFill>
              </a:defRPr>
            </a:lvl4pPr>
            <a:lvl5pPr>
              <a:defRPr>
                <a:solidFill>
                  <a:srgbClr val="3522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711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 with a street and a street with umbrellas&#10;&#10;AI-generated content may be incorrect.">
            <a:extLst>
              <a:ext uri="{FF2B5EF4-FFF2-40B4-BE49-F238E27FC236}">
                <a16:creationId xmlns:a16="http://schemas.microsoft.com/office/drawing/2014/main" id="{B5BA601A-107D-319D-2821-B3E89A971F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44EFBA-11A9-977C-638C-26E47ECA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4" y="1449238"/>
            <a:ext cx="11766430" cy="516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221A"/>
                </a:solidFill>
              </a:defRPr>
            </a:lvl1pPr>
            <a:lvl2pPr>
              <a:defRPr>
                <a:solidFill>
                  <a:srgbClr val="35221A"/>
                </a:solidFill>
              </a:defRPr>
            </a:lvl2pPr>
            <a:lvl3pPr>
              <a:defRPr>
                <a:solidFill>
                  <a:srgbClr val="35221A"/>
                </a:solidFill>
              </a:defRPr>
            </a:lvl3pPr>
            <a:lvl4pPr>
              <a:defRPr>
                <a:solidFill>
                  <a:srgbClr val="35221A"/>
                </a:solidFill>
              </a:defRPr>
            </a:lvl4pPr>
            <a:lvl5pPr>
              <a:defRPr>
                <a:solidFill>
                  <a:srgbClr val="3522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A16A58F-A4FC-BA58-325C-EFAB1146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55275"/>
            <a:ext cx="6970144" cy="966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08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5933575A-2811-539B-4B24-291B9A7F0B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A520AC-1788-7F72-BB2A-560233C4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85" y="1518249"/>
            <a:ext cx="11766430" cy="516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287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9F37E45F-B950-AEFD-D4F5-618A44D671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409F3C-0D51-319D-BC48-228C132B9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85" y="1518249"/>
            <a:ext cx="11766430" cy="516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DCA4E3-7C17-31C2-DC48-80E0889E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55275"/>
            <a:ext cx="6970144" cy="966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77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ter way with umbrellas and buildings&#10;&#10;AI-generated content may be incorrect.">
            <a:extLst>
              <a:ext uri="{FF2B5EF4-FFF2-40B4-BE49-F238E27FC236}">
                <a16:creationId xmlns:a16="http://schemas.microsoft.com/office/drawing/2014/main" id="{E40B4AE0-DC22-4B3C-34E2-29C1AFC20A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B1EDD8-2680-BF5F-A19D-26FD6CA51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85" y="1104181"/>
            <a:ext cx="11766430" cy="516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221A"/>
                </a:solidFill>
              </a:defRPr>
            </a:lvl1pPr>
            <a:lvl2pPr>
              <a:defRPr>
                <a:solidFill>
                  <a:srgbClr val="35221A"/>
                </a:solidFill>
              </a:defRPr>
            </a:lvl2pPr>
            <a:lvl3pPr>
              <a:defRPr>
                <a:solidFill>
                  <a:srgbClr val="35221A"/>
                </a:solidFill>
              </a:defRPr>
            </a:lvl3pPr>
            <a:lvl4pPr>
              <a:defRPr>
                <a:solidFill>
                  <a:srgbClr val="35221A"/>
                </a:solidFill>
              </a:defRPr>
            </a:lvl4pPr>
            <a:lvl5pPr>
              <a:defRPr>
                <a:solidFill>
                  <a:srgbClr val="3522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40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iver with umbrellas and buildings&#10;&#10;AI-generated content may be incorrect.">
            <a:extLst>
              <a:ext uri="{FF2B5EF4-FFF2-40B4-BE49-F238E27FC236}">
                <a16:creationId xmlns:a16="http://schemas.microsoft.com/office/drawing/2014/main" id="{9162B991-D43A-6D35-F525-23D4B15B9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23BC1E-3ABF-EDE8-E97F-86056B2F3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85" y="1104181"/>
            <a:ext cx="11766430" cy="516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517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75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5E9C-6EE0-A955-49C5-7947F7A5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0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DFE601-8923-0075-9340-96E74C9E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1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10719C-034F-5A65-A6BB-35C40BEA6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6A5A70-4458-DAB2-90C5-4B95D1BB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F0862-AEFF-AAF2-C825-541312807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05F32E-A9C9-9C9C-54D4-A9276DE6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D78269-15D5-FFBA-7442-D6C5B2B8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63C879-3C6A-1ADD-016B-B7CD2E79E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4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76A3EE-63FE-471A-E166-A663E59B3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2b831f-7949-4a27-82ff-404c178008f4">
      <Terms xmlns="http://schemas.microsoft.com/office/infopath/2007/PartnerControls"/>
    </lcf76f155ced4ddcb4097134ff3c332f>
    <TaxCatchAll xmlns="e49837b2-a41d-4a62-8bd3-990e3cb337c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69E85C5548741B5630D2A6C8848B5" ma:contentTypeVersion="16" ma:contentTypeDescription="Create a new document." ma:contentTypeScope="" ma:versionID="0ac5f6462c47cce37b5eef9a6c2a7903">
  <xsd:schema xmlns:xsd="http://www.w3.org/2001/XMLSchema" xmlns:xs="http://www.w3.org/2001/XMLSchema" xmlns:p="http://schemas.microsoft.com/office/2006/metadata/properties" xmlns:ns2="e12b831f-7949-4a27-82ff-404c178008f4" xmlns:ns3="e49837b2-a41d-4a62-8bd3-990e3cb337c1" targetNamespace="http://schemas.microsoft.com/office/2006/metadata/properties" ma:root="true" ma:fieldsID="6655f1ddc097c152d16d4a69d5f38407" ns2:_="" ns3:_="">
    <xsd:import namespace="e12b831f-7949-4a27-82ff-404c178008f4"/>
    <xsd:import namespace="e49837b2-a41d-4a62-8bd3-990e3cb337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b831f-7949-4a27-82ff-404c17800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cb2ac65-dcbb-42ad-8f83-b8cf86685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837b2-a41d-4a62-8bd3-990e3cb33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fed0e4e-e1f2-42e4-b311-7743ff6a0309}" ma:internalName="TaxCatchAll" ma:showField="CatchAllData" ma:web="e49837b2-a41d-4a62-8bd3-990e3cb337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8CE030-D779-4392-8C27-AD63D75FE5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DC4427-1492-422A-8EB3-B8ED2B30DB59}">
  <ds:schemaRefs>
    <ds:schemaRef ds:uri="http://schemas.microsoft.com/office/2006/metadata/properties"/>
    <ds:schemaRef ds:uri="http://schemas.microsoft.com/office/infopath/2007/PartnerControls"/>
    <ds:schemaRef ds:uri="e12b831f-7949-4a27-82ff-404c178008f4"/>
    <ds:schemaRef ds:uri="e49837b2-a41d-4a62-8bd3-990e3cb337c1"/>
  </ds:schemaRefs>
</ds:datastoreItem>
</file>

<file path=customXml/itemProps3.xml><?xml version="1.0" encoding="utf-8"?>
<ds:datastoreItem xmlns:ds="http://schemas.openxmlformats.org/officeDocument/2006/customXml" ds:itemID="{A81A718B-BC75-47F0-9055-B02BEF160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b831f-7949-4a27-82ff-404c178008f4"/>
    <ds:schemaRef ds:uri="e49837b2-a41d-4a62-8bd3-990e3cb33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Society of Civil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Caitlynn Ledsome</dc:creator>
  <cp:lastModifiedBy>Caitlynn Ledsome</cp:lastModifiedBy>
  <cp:revision>2</cp:revision>
  <dcterms:created xsi:type="dcterms:W3CDTF">2025-10-21T14:56:48Z</dcterms:created>
  <dcterms:modified xsi:type="dcterms:W3CDTF">2025-10-21T16:13:06Z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0x010100BE769E85C5548741B5630D2A6C8848B5</vt:lpwstr>
  </property>
  <property fmtid="{D5CDD505-2E9C-101B-9397-08002B2CF9AE}" pid="3" name="MediaServiceImageTags">
    <vt:lpwstr/>
  </property>
</Properties>
</file>